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5" r:id="rId3"/>
    <p:sldId id="257" r:id="rId4"/>
    <p:sldId id="258" r:id="rId5"/>
    <p:sldId id="259" r:id="rId6"/>
    <p:sldId id="261" r:id="rId7"/>
    <p:sldId id="277" r:id="rId8"/>
    <p:sldId id="278" r:id="rId9"/>
    <p:sldId id="279" r:id="rId10"/>
    <p:sldId id="280" r:id="rId11"/>
    <p:sldId id="281" r:id="rId12"/>
    <p:sldId id="263" r:id="rId13"/>
    <p:sldId id="264" r:id="rId14"/>
    <p:sldId id="265" r:id="rId15"/>
    <p:sldId id="266" r:id="rId16"/>
    <p:sldId id="283" r:id="rId17"/>
    <p:sldId id="267" r:id="rId18"/>
    <p:sldId id="268" r:id="rId19"/>
    <p:sldId id="286" r:id="rId20"/>
    <p:sldId id="287" r:id="rId21"/>
    <p:sldId id="269" r:id="rId22"/>
    <p:sldId id="273" r:id="rId23"/>
    <p:sldId id="282" r:id="rId24"/>
    <p:sldId id="284" r:id="rId25"/>
    <p:sldId id="274" r:id="rId26"/>
    <p:sldId id="260" r:id="rId27"/>
    <p:sldId id="271" r:id="rId28"/>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5E5153-B0FB-4645-A0F5-F7667625E9EA}" v="112" dt="2026-09-03T12:36:24.60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82930" autoAdjust="0"/>
  </p:normalViewPr>
  <p:slideViewPr>
    <p:cSldViewPr>
      <p:cViewPr>
        <p:scale>
          <a:sx n="66" d="100"/>
          <a:sy n="66" d="100"/>
        </p:scale>
        <p:origin x="15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vis Carmack" userId="68e06a37-1a28-4dc4-a236-ca04de808901" providerId="ADAL" clId="{A0E4901D-D0A4-4EAF-8908-B917F512E81E}"/>
    <pc:docChg chg="undo custSel addSld delSld modSld sldOrd">
      <pc:chgData name="Travis Carmack" userId="68e06a37-1a28-4dc4-a236-ca04de808901" providerId="ADAL" clId="{A0E4901D-D0A4-4EAF-8908-B917F512E81E}" dt="2026-09-03T14:08:29.395" v="1137" actId="6549"/>
      <pc:docMkLst>
        <pc:docMk/>
      </pc:docMkLst>
      <pc:sldChg chg="modSp mod">
        <pc:chgData name="Travis Carmack" userId="68e06a37-1a28-4dc4-a236-ca04de808901" providerId="ADAL" clId="{A0E4901D-D0A4-4EAF-8908-B917F512E81E}" dt="2026-09-03T14:08:29.395" v="1137" actId="6549"/>
        <pc:sldMkLst>
          <pc:docMk/>
          <pc:sldMk cId="0" sldId="256"/>
        </pc:sldMkLst>
        <pc:spChg chg="mod">
          <ac:chgData name="Travis Carmack" userId="68e06a37-1a28-4dc4-a236-ca04de808901" providerId="ADAL" clId="{A0E4901D-D0A4-4EAF-8908-B917F512E81E}" dt="2026-09-03T14:08:29.395" v="1137" actId="6549"/>
          <ac:spMkLst>
            <pc:docMk/>
            <pc:sldMk cId="0" sldId="256"/>
            <ac:spMk id="2" creationId="{2425E213-3F5A-D47F-3655-5C44CDB89651}"/>
          </ac:spMkLst>
        </pc:spChg>
      </pc:sldChg>
      <pc:sldChg chg="modNotesTx">
        <pc:chgData name="Travis Carmack" userId="68e06a37-1a28-4dc4-a236-ca04de808901" providerId="ADAL" clId="{A0E4901D-D0A4-4EAF-8908-B917F512E81E}" dt="2026-09-01T12:55:58.573" v="82" actId="6549"/>
        <pc:sldMkLst>
          <pc:docMk/>
          <pc:sldMk cId="0" sldId="258"/>
        </pc:sldMkLst>
      </pc:sldChg>
      <pc:sldChg chg="addSp delSp modSp mod modClrScheme chgLayout modNotesTx">
        <pc:chgData name="Travis Carmack" userId="68e06a37-1a28-4dc4-a236-ca04de808901" providerId="ADAL" clId="{A0E4901D-D0A4-4EAF-8908-B917F512E81E}" dt="2026-09-03T12:13:40.366" v="1001" actId="12084"/>
        <pc:sldMkLst>
          <pc:docMk/>
          <pc:sldMk cId="0" sldId="259"/>
        </pc:sldMkLst>
        <pc:spChg chg="add del mod ord">
          <ac:chgData name="Travis Carmack" userId="68e06a37-1a28-4dc4-a236-ca04de808901" providerId="ADAL" clId="{A0E4901D-D0A4-4EAF-8908-B917F512E81E}" dt="2026-09-02T12:52:21.351" v="100" actId="478"/>
          <ac:spMkLst>
            <pc:docMk/>
            <pc:sldMk cId="0" sldId="259"/>
            <ac:spMk id="6" creationId="{B5F054C5-EA18-03E6-BE7B-59694AB47672}"/>
          </ac:spMkLst>
        </pc:spChg>
        <pc:spChg chg="add del mod">
          <ac:chgData name="Travis Carmack" userId="68e06a37-1a28-4dc4-a236-ca04de808901" providerId="ADAL" clId="{A0E4901D-D0A4-4EAF-8908-B917F512E81E}" dt="2026-09-02T12:52:25.738" v="101" actId="478"/>
          <ac:spMkLst>
            <pc:docMk/>
            <pc:sldMk cId="0" sldId="259"/>
            <ac:spMk id="8" creationId="{E9A4C6F6-2A96-B1A5-AE64-89CCF5539695}"/>
          </ac:spMkLst>
        </pc:spChg>
        <pc:spChg chg="del mod">
          <ac:chgData name="Travis Carmack" userId="68e06a37-1a28-4dc4-a236-ca04de808901" providerId="ADAL" clId="{A0E4901D-D0A4-4EAF-8908-B917F512E81E}" dt="2026-09-03T12:13:40.366" v="1001" actId="12084"/>
          <ac:spMkLst>
            <pc:docMk/>
            <pc:sldMk cId="0" sldId="259"/>
            <ac:spMk id="10" creationId="{BB5934BA-594A-364E-DE0E-554C23CAE8EF}"/>
          </ac:spMkLst>
        </pc:spChg>
        <pc:spChg chg="add del mod">
          <ac:chgData name="Travis Carmack" userId="68e06a37-1a28-4dc4-a236-ca04de808901" providerId="ADAL" clId="{A0E4901D-D0A4-4EAF-8908-B917F512E81E}" dt="2026-09-03T12:13:26.978" v="1000" actId="12084"/>
          <ac:spMkLst>
            <pc:docMk/>
            <pc:sldMk cId="0" sldId="259"/>
            <ac:spMk id="12" creationId="{F04899ED-C101-4BC4-DEE0-AD036330B750}"/>
          </ac:spMkLst>
        </pc:spChg>
        <pc:graphicFrameChg chg="add mod">
          <ac:chgData name="Travis Carmack" userId="68e06a37-1a28-4dc4-a236-ca04de808901" providerId="ADAL" clId="{A0E4901D-D0A4-4EAF-8908-B917F512E81E}" dt="2026-09-03T12:13:26.978" v="1000" actId="12084"/>
          <ac:graphicFrameMkLst>
            <pc:docMk/>
            <pc:sldMk cId="0" sldId="259"/>
            <ac:graphicFrameMk id="2" creationId="{3D8D636A-F79F-1B2C-66E2-C79B9A6B5295}"/>
          </ac:graphicFrameMkLst>
        </pc:graphicFrameChg>
        <pc:graphicFrameChg chg="add mod">
          <ac:chgData name="Travis Carmack" userId="68e06a37-1a28-4dc4-a236-ca04de808901" providerId="ADAL" clId="{A0E4901D-D0A4-4EAF-8908-B917F512E81E}" dt="2026-09-03T12:13:40.366" v="1001" actId="12084"/>
          <ac:graphicFrameMkLst>
            <pc:docMk/>
            <pc:sldMk cId="0" sldId="259"/>
            <ac:graphicFrameMk id="3" creationId="{148F14DD-BA82-14E8-C0E7-C1B1E078F871}"/>
          </ac:graphicFrameMkLst>
        </pc:graphicFrameChg>
      </pc:sldChg>
      <pc:sldChg chg="addSp delSp modSp mod ord">
        <pc:chgData name="Travis Carmack" userId="68e06a37-1a28-4dc4-a236-ca04de808901" providerId="ADAL" clId="{A0E4901D-D0A4-4EAF-8908-B917F512E81E}" dt="2026-09-03T12:12:33.095" v="986"/>
        <pc:sldMkLst>
          <pc:docMk/>
          <pc:sldMk cId="0" sldId="260"/>
        </pc:sldMkLst>
        <pc:spChg chg="add del">
          <ac:chgData name="Travis Carmack" userId="68e06a37-1a28-4dc4-a236-ca04de808901" providerId="ADAL" clId="{A0E4901D-D0A4-4EAF-8908-B917F512E81E}" dt="2026-09-02T13:05:24.535" v="148" actId="22"/>
          <ac:spMkLst>
            <pc:docMk/>
            <pc:sldMk cId="0" sldId="260"/>
            <ac:spMk id="4" creationId="{7BDD22CF-56F1-3AC2-67A1-C2CC40840333}"/>
          </ac:spMkLst>
        </pc:spChg>
        <pc:picChg chg="mod">
          <ac:chgData name="Travis Carmack" userId="68e06a37-1a28-4dc4-a236-ca04de808901" providerId="ADAL" clId="{A0E4901D-D0A4-4EAF-8908-B917F512E81E}" dt="2026-09-02T13:08:55.324" v="166" actId="1076"/>
          <ac:picMkLst>
            <pc:docMk/>
            <pc:sldMk cId="0" sldId="260"/>
            <ac:picMk id="5" creationId="{6CCBD820-20D7-F6B6-61A2-C79237F478EF}"/>
          </ac:picMkLst>
        </pc:picChg>
        <pc:picChg chg="mod">
          <ac:chgData name="Travis Carmack" userId="68e06a37-1a28-4dc4-a236-ca04de808901" providerId="ADAL" clId="{A0E4901D-D0A4-4EAF-8908-B917F512E81E}" dt="2026-09-02T13:09:00.769" v="167" actId="1076"/>
          <ac:picMkLst>
            <pc:docMk/>
            <pc:sldMk cId="0" sldId="260"/>
            <ac:picMk id="7" creationId="{1D976788-BDC6-47F1-38E2-CCF07A3DDAC3}"/>
          </ac:picMkLst>
        </pc:picChg>
        <pc:picChg chg="add mod modCrop">
          <ac:chgData name="Travis Carmack" userId="68e06a37-1a28-4dc4-a236-ca04de808901" providerId="ADAL" clId="{A0E4901D-D0A4-4EAF-8908-B917F512E81E}" dt="2026-09-02T13:09:17.826" v="174" actId="1076"/>
          <ac:picMkLst>
            <pc:docMk/>
            <pc:sldMk cId="0" sldId="260"/>
            <ac:picMk id="8" creationId="{64C12F79-E748-4DDB-65CC-1247C8FCB30C}"/>
          </ac:picMkLst>
        </pc:picChg>
        <pc:picChg chg="mod">
          <ac:chgData name="Travis Carmack" userId="68e06a37-1a28-4dc4-a236-ca04de808901" providerId="ADAL" clId="{A0E4901D-D0A4-4EAF-8908-B917F512E81E}" dt="2026-09-02T13:09:08.525" v="173" actId="1076"/>
          <ac:picMkLst>
            <pc:docMk/>
            <pc:sldMk cId="0" sldId="260"/>
            <ac:picMk id="9" creationId="{BEA9DAD2-4295-6044-EF79-2847A99A93F0}"/>
          </ac:picMkLst>
        </pc:picChg>
      </pc:sldChg>
      <pc:sldChg chg="modNotesTx">
        <pc:chgData name="Travis Carmack" userId="68e06a37-1a28-4dc4-a236-ca04de808901" providerId="ADAL" clId="{A0E4901D-D0A4-4EAF-8908-B917F512E81E}" dt="2026-09-03T12:13:52.092" v="1015" actId="20577"/>
        <pc:sldMkLst>
          <pc:docMk/>
          <pc:sldMk cId="0" sldId="261"/>
        </pc:sldMkLst>
      </pc:sldChg>
      <pc:sldChg chg="addSp delSp modSp mod modNotesTx">
        <pc:chgData name="Travis Carmack" userId="68e06a37-1a28-4dc4-a236-ca04de808901" providerId="ADAL" clId="{A0E4901D-D0A4-4EAF-8908-B917F512E81E}" dt="2026-09-02T20:28:23.588" v="344" actId="6549"/>
        <pc:sldMkLst>
          <pc:docMk/>
          <pc:sldMk cId="1286226689" sldId="263"/>
        </pc:sldMkLst>
        <pc:graphicFrameChg chg="add mod">
          <ac:chgData name="Travis Carmack" userId="68e06a37-1a28-4dc4-a236-ca04de808901" providerId="ADAL" clId="{A0E4901D-D0A4-4EAF-8908-B917F512E81E}" dt="2026-08-31T20:12:12.883" v="35" actId="14100"/>
          <ac:graphicFrameMkLst>
            <pc:docMk/>
            <pc:sldMk cId="1286226689" sldId="263"/>
            <ac:graphicFrameMk id="2" creationId="{F72B677F-6B36-657F-87E9-D102B8409F11}"/>
          </ac:graphicFrameMkLst>
        </pc:graphicFrameChg>
      </pc:sldChg>
      <pc:sldChg chg="addSp delSp modSp mod modNotesTx">
        <pc:chgData name="Travis Carmack" userId="68e06a37-1a28-4dc4-a236-ca04de808901" providerId="ADAL" clId="{A0E4901D-D0A4-4EAF-8908-B917F512E81E}" dt="2026-09-02T13:27:35.564" v="188" actId="6549"/>
        <pc:sldMkLst>
          <pc:docMk/>
          <pc:sldMk cId="3637381797" sldId="265"/>
        </pc:sldMkLst>
        <pc:picChg chg="add mod ord">
          <ac:chgData name="Travis Carmack" userId="68e06a37-1a28-4dc4-a236-ca04de808901" providerId="ADAL" clId="{A0E4901D-D0A4-4EAF-8908-B917F512E81E}" dt="2026-09-02T13:16:10.614" v="186" actId="1076"/>
          <ac:picMkLst>
            <pc:docMk/>
            <pc:sldMk cId="3637381797" sldId="265"/>
            <ac:picMk id="3" creationId="{EC4141E1-28C4-9E75-7322-0BDE3D974B86}"/>
          </ac:picMkLst>
        </pc:picChg>
        <pc:picChg chg="add mod">
          <ac:chgData name="Travis Carmack" userId="68e06a37-1a28-4dc4-a236-ca04de808901" providerId="ADAL" clId="{A0E4901D-D0A4-4EAF-8908-B917F512E81E}" dt="2026-09-02T13:16:36.337" v="187" actId="1076"/>
          <ac:picMkLst>
            <pc:docMk/>
            <pc:sldMk cId="3637381797" sldId="265"/>
            <ac:picMk id="6" creationId="{E69C8AE1-0E08-4811-D80B-B7178E67FBC3}"/>
          </ac:picMkLst>
        </pc:picChg>
      </pc:sldChg>
      <pc:sldChg chg="addSp delSp modSp mod modNotesTx">
        <pc:chgData name="Travis Carmack" userId="68e06a37-1a28-4dc4-a236-ca04de808901" providerId="ADAL" clId="{A0E4901D-D0A4-4EAF-8908-B917F512E81E}" dt="2026-09-02T20:47:18.642" v="662" actId="478"/>
        <pc:sldMkLst>
          <pc:docMk/>
          <pc:sldMk cId="850609504" sldId="266"/>
        </pc:sldMkLst>
        <pc:spChg chg="add del mod">
          <ac:chgData name="Travis Carmack" userId="68e06a37-1a28-4dc4-a236-ca04de808901" providerId="ADAL" clId="{A0E4901D-D0A4-4EAF-8908-B917F512E81E}" dt="2026-09-02T20:46:14.539" v="655" actId="478"/>
          <ac:spMkLst>
            <pc:docMk/>
            <pc:sldMk cId="850609504" sldId="266"/>
            <ac:spMk id="3" creationId="{77729E29-9A38-6901-99D5-33BF0DFBD35B}"/>
          </ac:spMkLst>
        </pc:spChg>
        <pc:spChg chg="add del mod">
          <ac:chgData name="Travis Carmack" userId="68e06a37-1a28-4dc4-a236-ca04de808901" providerId="ADAL" clId="{A0E4901D-D0A4-4EAF-8908-B917F512E81E}" dt="2026-09-02T20:40:09.691" v="527" actId="12084"/>
          <ac:spMkLst>
            <pc:docMk/>
            <pc:sldMk cId="850609504" sldId="266"/>
            <ac:spMk id="6" creationId="{8F53F0CA-11F0-0C55-59EF-0EC749D94355}"/>
          </ac:spMkLst>
        </pc:spChg>
        <pc:spChg chg="add mod">
          <ac:chgData name="Travis Carmack" userId="68e06a37-1a28-4dc4-a236-ca04de808901" providerId="ADAL" clId="{A0E4901D-D0A4-4EAF-8908-B917F512E81E}" dt="2026-09-02T20:34:54.337" v="491"/>
          <ac:spMkLst>
            <pc:docMk/>
            <pc:sldMk cId="850609504" sldId="266"/>
            <ac:spMk id="8" creationId="{9DF2BF13-A030-7C91-C843-2209C06D3A99}"/>
          </ac:spMkLst>
        </pc:spChg>
        <pc:spChg chg="add mod">
          <ac:chgData name="Travis Carmack" userId="68e06a37-1a28-4dc4-a236-ca04de808901" providerId="ADAL" clId="{A0E4901D-D0A4-4EAF-8908-B917F512E81E}" dt="2026-09-02T20:34:58.467" v="493"/>
          <ac:spMkLst>
            <pc:docMk/>
            <pc:sldMk cId="850609504" sldId="266"/>
            <ac:spMk id="9" creationId="{41C8B2F6-1009-C08C-88F6-A40A57A39DB1}"/>
          </ac:spMkLst>
        </pc:spChg>
        <pc:spChg chg="del mod">
          <ac:chgData name="Travis Carmack" userId="68e06a37-1a28-4dc4-a236-ca04de808901" providerId="ADAL" clId="{A0E4901D-D0A4-4EAF-8908-B917F512E81E}" dt="2026-09-02T20:29:26.523" v="347" actId="478"/>
          <ac:spMkLst>
            <pc:docMk/>
            <pc:sldMk cId="850609504" sldId="266"/>
            <ac:spMk id="10" creationId="{782A9540-B6E1-A8E0-BC68-F1AC4010B02B}"/>
          </ac:spMkLst>
        </pc:spChg>
        <pc:graphicFrameChg chg="add del mod modGraphic">
          <ac:chgData name="Travis Carmack" userId="68e06a37-1a28-4dc4-a236-ca04de808901" providerId="ADAL" clId="{A0E4901D-D0A4-4EAF-8908-B917F512E81E}" dt="2026-09-02T20:30:48.316" v="367" actId="478"/>
          <ac:graphicFrameMkLst>
            <pc:docMk/>
            <pc:sldMk cId="850609504" sldId="266"/>
            <ac:graphicFrameMk id="2" creationId="{BD7BFCAF-2E50-B2AB-BE69-27132CB0D4B0}"/>
          </ac:graphicFrameMkLst>
        </pc:graphicFrameChg>
        <pc:graphicFrameChg chg="add del mod modGraphic">
          <ac:chgData name="Travis Carmack" userId="68e06a37-1a28-4dc4-a236-ca04de808901" providerId="ADAL" clId="{A0E4901D-D0A4-4EAF-8908-B917F512E81E}" dt="2026-09-02T20:35:41.195" v="526" actId="478"/>
          <ac:graphicFrameMkLst>
            <pc:docMk/>
            <pc:sldMk cId="850609504" sldId="266"/>
            <ac:graphicFrameMk id="7" creationId="{455865A9-6401-8840-F8BF-950A6A55BFCB}"/>
          </ac:graphicFrameMkLst>
        </pc:graphicFrameChg>
        <pc:graphicFrameChg chg="add mod modGraphic">
          <ac:chgData name="Travis Carmack" userId="68e06a37-1a28-4dc4-a236-ca04de808901" providerId="ADAL" clId="{A0E4901D-D0A4-4EAF-8908-B917F512E81E}" dt="2026-09-02T20:40:42.224" v="533" actId="26606"/>
          <ac:graphicFrameMkLst>
            <pc:docMk/>
            <pc:sldMk cId="850609504" sldId="266"/>
            <ac:graphicFrameMk id="11" creationId="{61C6D385-4AAA-351C-82B0-B63F70AF16D4}"/>
          </ac:graphicFrameMkLst>
        </pc:graphicFrameChg>
        <pc:graphicFrameChg chg="add del mod modGraphic">
          <ac:chgData name="Travis Carmack" userId="68e06a37-1a28-4dc4-a236-ca04de808901" providerId="ADAL" clId="{A0E4901D-D0A4-4EAF-8908-B917F512E81E}" dt="2026-09-02T20:47:18.642" v="662" actId="478"/>
          <ac:graphicFrameMkLst>
            <pc:docMk/>
            <pc:sldMk cId="850609504" sldId="266"/>
            <ac:graphicFrameMk id="12" creationId="{BE1713BA-8DF2-A256-3DCF-A66F37E9C9B1}"/>
          </ac:graphicFrameMkLst>
        </pc:graphicFrameChg>
        <pc:picChg chg="del">
          <ac:chgData name="Travis Carmack" userId="68e06a37-1a28-4dc4-a236-ca04de808901" providerId="ADAL" clId="{A0E4901D-D0A4-4EAF-8908-B917F512E81E}" dt="2026-09-02T20:29:21.581" v="345" actId="478"/>
          <ac:picMkLst>
            <pc:docMk/>
            <pc:sldMk cId="850609504" sldId="266"/>
            <ac:picMk id="4" creationId="{530A95E9-C89C-D23F-8468-5CDE15CA5469}"/>
          </ac:picMkLst>
        </pc:picChg>
      </pc:sldChg>
      <pc:sldChg chg="addSp delSp modSp mod modNotesTx">
        <pc:chgData name="Travis Carmack" userId="68e06a37-1a28-4dc4-a236-ca04de808901" providerId="ADAL" clId="{A0E4901D-D0A4-4EAF-8908-B917F512E81E}" dt="2026-09-03T12:28:01.403" v="1048" actId="14100"/>
        <pc:sldMkLst>
          <pc:docMk/>
          <pc:sldMk cId="851716998" sldId="268"/>
        </pc:sldMkLst>
        <pc:spChg chg="add del">
          <ac:chgData name="Travis Carmack" userId="68e06a37-1a28-4dc4-a236-ca04de808901" providerId="ADAL" clId="{A0E4901D-D0A4-4EAF-8908-B917F512E81E}" dt="2026-09-03T12:25:53.105" v="1026" actId="22"/>
          <ac:spMkLst>
            <pc:docMk/>
            <pc:sldMk cId="851716998" sldId="268"/>
            <ac:spMk id="3" creationId="{0A335A1E-A2C2-68F9-ACE5-A30F808CA00D}"/>
          </ac:spMkLst>
        </pc:spChg>
        <pc:spChg chg="add mod">
          <ac:chgData name="Travis Carmack" userId="68e06a37-1a28-4dc4-a236-ca04de808901" providerId="ADAL" clId="{A0E4901D-D0A4-4EAF-8908-B917F512E81E}" dt="2026-09-03T12:26:16.309" v="1032" actId="403"/>
          <ac:spMkLst>
            <pc:docMk/>
            <pc:sldMk cId="851716998" sldId="268"/>
            <ac:spMk id="5" creationId="{8279154D-306E-DF1D-8C54-988E15A1B8BE}"/>
          </ac:spMkLst>
        </pc:spChg>
        <pc:spChg chg="add mod">
          <ac:chgData name="Travis Carmack" userId="68e06a37-1a28-4dc4-a236-ca04de808901" providerId="ADAL" clId="{A0E4901D-D0A4-4EAF-8908-B917F512E81E}" dt="2026-09-03T12:26:42.520" v="1039" actId="403"/>
          <ac:spMkLst>
            <pc:docMk/>
            <pc:sldMk cId="851716998" sldId="268"/>
            <ac:spMk id="9" creationId="{66334F5E-4CEA-B70D-C9AE-C28ADAB0ACC0}"/>
          </ac:spMkLst>
        </pc:spChg>
        <pc:spChg chg="add mod">
          <ac:chgData name="Travis Carmack" userId="68e06a37-1a28-4dc4-a236-ca04de808901" providerId="ADAL" clId="{A0E4901D-D0A4-4EAF-8908-B917F512E81E}" dt="2026-09-03T12:28:01.403" v="1048" actId="14100"/>
          <ac:spMkLst>
            <pc:docMk/>
            <pc:sldMk cId="851716998" sldId="268"/>
            <ac:spMk id="13" creationId="{9489EB7B-D130-F695-D4EC-A26564C9D49C}"/>
          </ac:spMkLst>
        </pc:spChg>
        <pc:picChg chg="add del">
          <ac:chgData name="Travis Carmack" userId="68e06a37-1a28-4dc4-a236-ca04de808901" providerId="ADAL" clId="{A0E4901D-D0A4-4EAF-8908-B917F512E81E}" dt="2026-09-03T12:25:29.462" v="1021" actId="478"/>
          <ac:picMkLst>
            <pc:docMk/>
            <pc:sldMk cId="851716998" sldId="268"/>
            <ac:picMk id="6" creationId="{125E808E-8B7C-CB57-4FA7-FAA832979020}"/>
          </ac:picMkLst>
        </pc:picChg>
        <pc:picChg chg="add del">
          <ac:chgData name="Travis Carmack" userId="68e06a37-1a28-4dc4-a236-ca04de808901" providerId="ADAL" clId="{A0E4901D-D0A4-4EAF-8908-B917F512E81E}" dt="2026-09-03T12:25:35.342" v="1023" actId="478"/>
          <ac:picMkLst>
            <pc:docMk/>
            <pc:sldMk cId="851716998" sldId="268"/>
            <ac:picMk id="8" creationId="{FAEC47B9-982C-01B9-4F27-C93C5619329A}"/>
          </ac:picMkLst>
        </pc:picChg>
        <pc:picChg chg="add">
          <ac:chgData name="Travis Carmack" userId="68e06a37-1a28-4dc4-a236-ca04de808901" providerId="ADAL" clId="{A0E4901D-D0A4-4EAF-8908-B917F512E81E}" dt="2026-08-11T12:31:28.511" v="2"/>
          <ac:picMkLst>
            <pc:docMk/>
            <pc:sldMk cId="851716998" sldId="268"/>
            <ac:picMk id="10" creationId="{AB1D34FE-1884-17BC-B6EF-B3FFF1D1EE27}"/>
          </ac:picMkLst>
        </pc:picChg>
        <pc:picChg chg="add del">
          <ac:chgData name="Travis Carmack" userId="68e06a37-1a28-4dc4-a236-ca04de808901" providerId="ADAL" clId="{A0E4901D-D0A4-4EAF-8908-B917F512E81E}" dt="2026-09-03T12:25:37.526" v="1024" actId="478"/>
          <ac:picMkLst>
            <pc:docMk/>
            <pc:sldMk cId="851716998" sldId="268"/>
            <ac:picMk id="12" creationId="{9984FA33-B4C9-C2B4-E83C-8D5D887D0FC2}"/>
          </ac:picMkLst>
        </pc:picChg>
        <pc:picChg chg="add">
          <ac:chgData name="Travis Carmack" userId="68e06a37-1a28-4dc4-a236-ca04de808901" providerId="ADAL" clId="{A0E4901D-D0A4-4EAF-8908-B917F512E81E}" dt="2026-08-11T12:31:46.006" v="4"/>
          <ac:picMkLst>
            <pc:docMk/>
            <pc:sldMk cId="851716998" sldId="268"/>
            <ac:picMk id="14" creationId="{51A86577-B274-0F38-35D4-430A5FD40771}"/>
          </ac:picMkLst>
        </pc:picChg>
        <pc:picChg chg="add del">
          <ac:chgData name="Travis Carmack" userId="68e06a37-1a28-4dc4-a236-ca04de808901" providerId="ADAL" clId="{A0E4901D-D0A4-4EAF-8908-B917F512E81E}" dt="2026-09-03T12:25:33.577" v="1022" actId="478"/>
          <ac:picMkLst>
            <pc:docMk/>
            <pc:sldMk cId="851716998" sldId="268"/>
            <ac:picMk id="16" creationId="{4049B8A1-3429-211D-EA75-2F2E829FC9DC}"/>
          </ac:picMkLst>
        </pc:picChg>
      </pc:sldChg>
      <pc:sldChg chg="addSp delSp modSp mod modClrScheme chgLayout">
        <pc:chgData name="Travis Carmack" userId="68e06a37-1a28-4dc4-a236-ca04de808901" providerId="ADAL" clId="{A0E4901D-D0A4-4EAF-8908-B917F512E81E}" dt="2026-09-03T12:38:19.985" v="1115" actId="1076"/>
        <pc:sldMkLst>
          <pc:docMk/>
          <pc:sldMk cId="1146041020" sldId="269"/>
        </pc:sldMkLst>
        <pc:spChg chg="mod">
          <ac:chgData name="Travis Carmack" userId="68e06a37-1a28-4dc4-a236-ca04de808901" providerId="ADAL" clId="{A0E4901D-D0A4-4EAF-8908-B917F512E81E}" dt="2026-09-02T20:53:09.216" v="682" actId="18245"/>
          <ac:spMkLst>
            <pc:docMk/>
            <pc:sldMk cId="1146041020" sldId="269"/>
            <ac:spMk id="4" creationId="{0A059AEA-3188-0C7F-512E-AD28C837BE60}"/>
          </ac:spMkLst>
        </pc:spChg>
        <pc:spChg chg="mod">
          <ac:chgData name="Travis Carmack" userId="68e06a37-1a28-4dc4-a236-ca04de808901" providerId="ADAL" clId="{A0E4901D-D0A4-4EAF-8908-B917F512E81E}" dt="2026-09-02T20:53:09.216" v="682" actId="18245"/>
          <ac:spMkLst>
            <pc:docMk/>
            <pc:sldMk cId="1146041020" sldId="269"/>
            <ac:spMk id="5" creationId="{4BB8A06D-3307-63B1-73F9-ABFFC3DB926B}"/>
          </ac:spMkLst>
        </pc:spChg>
        <pc:spChg chg="mod">
          <ac:chgData name="Travis Carmack" userId="68e06a37-1a28-4dc4-a236-ca04de808901" providerId="ADAL" clId="{A0E4901D-D0A4-4EAF-8908-B917F512E81E}" dt="2026-09-02T20:53:09.216" v="682" actId="18245"/>
          <ac:spMkLst>
            <pc:docMk/>
            <pc:sldMk cId="1146041020" sldId="269"/>
            <ac:spMk id="6" creationId="{7C03679C-F807-3F6D-6A43-AA3B5A9DC812}"/>
          </ac:spMkLst>
        </pc:spChg>
        <pc:spChg chg="add del mod ord">
          <ac:chgData name="Travis Carmack" userId="68e06a37-1a28-4dc4-a236-ca04de808901" providerId="ADAL" clId="{A0E4901D-D0A4-4EAF-8908-B917F512E81E}" dt="2026-09-02T20:48:05.445" v="669" actId="12084"/>
          <ac:spMkLst>
            <pc:docMk/>
            <pc:sldMk cId="1146041020" sldId="269"/>
            <ac:spMk id="7" creationId="{559192A0-A129-FED8-1DB1-D2F3E3779255}"/>
          </ac:spMkLst>
        </pc:spChg>
        <pc:spChg chg="mod">
          <ac:chgData name="Travis Carmack" userId="68e06a37-1a28-4dc4-a236-ca04de808901" providerId="ADAL" clId="{A0E4901D-D0A4-4EAF-8908-B917F512E81E}" dt="2026-09-02T20:53:09.216" v="682" actId="18245"/>
          <ac:spMkLst>
            <pc:docMk/>
            <pc:sldMk cId="1146041020" sldId="269"/>
            <ac:spMk id="8" creationId="{7365FA3C-B665-252D-7BB6-90335004C2B7}"/>
          </ac:spMkLst>
        </pc:spChg>
        <pc:spChg chg="mod">
          <ac:chgData name="Travis Carmack" userId="68e06a37-1a28-4dc4-a236-ca04de808901" providerId="ADAL" clId="{A0E4901D-D0A4-4EAF-8908-B917F512E81E}" dt="2026-09-02T20:53:05.703" v="681" actId="18245"/>
          <ac:spMkLst>
            <pc:docMk/>
            <pc:sldMk cId="1146041020" sldId="269"/>
            <ac:spMk id="9" creationId="{2E4EA771-1DE9-100F-EC95-649EDE0610F7}"/>
          </ac:spMkLst>
        </pc:spChg>
        <pc:spChg chg="del mod topLvl">
          <ac:chgData name="Travis Carmack" userId="68e06a37-1a28-4dc4-a236-ca04de808901" providerId="ADAL" clId="{A0E4901D-D0A4-4EAF-8908-B917F512E81E}" dt="2026-09-03T12:29:21.594" v="1067" actId="478"/>
          <ac:spMkLst>
            <pc:docMk/>
            <pc:sldMk cId="1146041020" sldId="269"/>
            <ac:spMk id="11" creationId="{0AA2916E-3DA2-557E-7813-26860C3F08A4}"/>
          </ac:spMkLst>
        </pc:spChg>
        <pc:spChg chg="del mod">
          <ac:chgData name="Travis Carmack" userId="68e06a37-1a28-4dc4-a236-ca04de808901" providerId="ADAL" clId="{A0E4901D-D0A4-4EAF-8908-B917F512E81E}" dt="2026-09-03T12:29:13.257" v="1064" actId="478"/>
          <ac:spMkLst>
            <pc:docMk/>
            <pc:sldMk cId="1146041020" sldId="269"/>
            <ac:spMk id="12" creationId="{88D2038C-1988-904B-E014-0CFF789E6ADA}"/>
          </ac:spMkLst>
        </pc:spChg>
        <pc:spChg chg="del mod topLvl">
          <ac:chgData name="Travis Carmack" userId="68e06a37-1a28-4dc4-a236-ca04de808901" providerId="ADAL" clId="{A0E4901D-D0A4-4EAF-8908-B917F512E81E}" dt="2026-09-03T12:29:16.273" v="1065" actId="478"/>
          <ac:spMkLst>
            <pc:docMk/>
            <pc:sldMk cId="1146041020" sldId="269"/>
            <ac:spMk id="13" creationId="{83904C90-769B-0D90-C01C-B3A4AA27B9B7}"/>
          </ac:spMkLst>
        </pc:spChg>
        <pc:spChg chg="del mod">
          <ac:chgData name="Travis Carmack" userId="68e06a37-1a28-4dc4-a236-ca04de808901" providerId="ADAL" clId="{A0E4901D-D0A4-4EAF-8908-B917F512E81E}" dt="2026-09-03T12:29:09.641" v="1063" actId="478"/>
          <ac:spMkLst>
            <pc:docMk/>
            <pc:sldMk cId="1146041020" sldId="269"/>
            <ac:spMk id="14" creationId="{674C562E-E714-2BDB-496D-E8453BD42B95}"/>
          </ac:spMkLst>
        </pc:spChg>
        <pc:spChg chg="del mod">
          <ac:chgData name="Travis Carmack" userId="68e06a37-1a28-4dc4-a236-ca04de808901" providerId="ADAL" clId="{A0E4901D-D0A4-4EAF-8908-B917F512E81E}" dt="2026-09-03T12:29:06.818" v="1062" actId="478"/>
          <ac:spMkLst>
            <pc:docMk/>
            <pc:sldMk cId="1146041020" sldId="269"/>
            <ac:spMk id="15" creationId="{89FCBF10-97E1-517B-3806-67BD09CAD6EE}"/>
          </ac:spMkLst>
        </pc:spChg>
        <pc:spChg chg="del mod">
          <ac:chgData name="Travis Carmack" userId="68e06a37-1a28-4dc4-a236-ca04de808901" providerId="ADAL" clId="{A0E4901D-D0A4-4EAF-8908-B917F512E81E}" dt="2026-09-03T12:37:36.108" v="1112" actId="478"/>
          <ac:spMkLst>
            <pc:docMk/>
            <pc:sldMk cId="1146041020" sldId="269"/>
            <ac:spMk id="17" creationId="{62B1F6D8-41E6-A291-251A-2A74444BDC4C}"/>
          </ac:spMkLst>
        </pc:spChg>
        <pc:spChg chg="del mod">
          <ac:chgData name="Travis Carmack" userId="68e06a37-1a28-4dc4-a236-ca04de808901" providerId="ADAL" clId="{A0E4901D-D0A4-4EAF-8908-B917F512E81E}" dt="2026-09-03T12:37:33.020" v="1111" actId="478"/>
          <ac:spMkLst>
            <pc:docMk/>
            <pc:sldMk cId="1146041020" sldId="269"/>
            <ac:spMk id="18" creationId="{AF8667FF-5432-7250-C53E-C3C1FFA4EF1F}"/>
          </ac:spMkLst>
        </pc:spChg>
        <pc:spChg chg="mod">
          <ac:chgData name="Travis Carmack" userId="68e06a37-1a28-4dc4-a236-ca04de808901" providerId="ADAL" clId="{A0E4901D-D0A4-4EAF-8908-B917F512E81E}" dt="2026-09-03T12:36:24.604" v="1096" actId="18245"/>
          <ac:spMkLst>
            <pc:docMk/>
            <pc:sldMk cId="1146041020" sldId="269"/>
            <ac:spMk id="19" creationId="{37C0B0D9-C71F-F85C-E91C-300F6C4F9A06}"/>
          </ac:spMkLst>
        </pc:spChg>
        <pc:spChg chg="mod">
          <ac:chgData name="Travis Carmack" userId="68e06a37-1a28-4dc4-a236-ca04de808901" providerId="ADAL" clId="{A0E4901D-D0A4-4EAF-8908-B917F512E81E}" dt="2026-09-03T12:36:24.604" v="1096" actId="18245"/>
          <ac:spMkLst>
            <pc:docMk/>
            <pc:sldMk cId="1146041020" sldId="269"/>
            <ac:spMk id="20" creationId="{92B1D1E5-D186-2820-7925-12FD0E2DAA5A}"/>
          </ac:spMkLst>
        </pc:spChg>
        <pc:grpChg chg="mod">
          <ac:chgData name="Travis Carmack" userId="68e06a37-1a28-4dc4-a236-ca04de808901" providerId="ADAL" clId="{A0E4901D-D0A4-4EAF-8908-B917F512E81E}" dt="2026-09-02T20:53:09.216" v="682" actId="18245"/>
          <ac:grpSpMkLst>
            <pc:docMk/>
            <pc:sldMk cId="1146041020" sldId="269"/>
            <ac:grpSpMk id="3" creationId="{7EBE8B4E-9FB0-73AB-1FD4-3905153D33DC}"/>
          </ac:grpSpMkLst>
        </pc:grpChg>
        <pc:grpChg chg="del mod">
          <ac:chgData name="Travis Carmack" userId="68e06a37-1a28-4dc4-a236-ca04de808901" providerId="ADAL" clId="{A0E4901D-D0A4-4EAF-8908-B917F512E81E}" dt="2026-09-03T12:29:16.273" v="1065" actId="478"/>
          <ac:grpSpMkLst>
            <pc:docMk/>
            <pc:sldMk cId="1146041020" sldId="269"/>
            <ac:grpSpMk id="10" creationId="{EFFD59A7-DF3A-87D2-BC94-270B39AF25CB}"/>
          </ac:grpSpMkLst>
        </pc:grpChg>
        <pc:grpChg chg="mod">
          <ac:chgData name="Travis Carmack" userId="68e06a37-1a28-4dc4-a236-ca04de808901" providerId="ADAL" clId="{A0E4901D-D0A4-4EAF-8908-B917F512E81E}" dt="2026-09-03T12:38:19.985" v="1115" actId="1076"/>
          <ac:grpSpMkLst>
            <pc:docMk/>
            <pc:sldMk cId="1146041020" sldId="269"/>
            <ac:grpSpMk id="16" creationId="{49B9459F-F704-BD2D-7BA5-C54BD1D5B576}"/>
          </ac:grpSpMkLst>
        </pc:grpChg>
        <pc:graphicFrameChg chg="add del mod modGraphic">
          <ac:chgData name="Travis Carmack" userId="68e06a37-1a28-4dc4-a236-ca04de808901" providerId="ADAL" clId="{A0E4901D-D0A4-4EAF-8908-B917F512E81E}" dt="2026-09-03T12:36:24.604" v="1096" actId="18245"/>
          <ac:graphicFrameMkLst>
            <pc:docMk/>
            <pc:sldMk cId="1146041020" sldId="269"/>
            <ac:graphicFrameMk id="2" creationId="{832EEFC6-16BA-4E66-9211-4FE6C1252FCA}"/>
          </ac:graphicFrameMkLst>
        </pc:graphicFrameChg>
        <pc:graphicFrameChg chg="add del mod modGraphic">
          <ac:chgData name="Travis Carmack" userId="68e06a37-1a28-4dc4-a236-ca04de808901" providerId="ADAL" clId="{A0E4901D-D0A4-4EAF-8908-B917F512E81E}" dt="2026-09-03T12:24:57.535" v="1017" actId="18245"/>
          <ac:graphicFrameMkLst>
            <pc:docMk/>
            <pc:sldMk cId="1146041020" sldId="269"/>
            <ac:graphicFrameMk id="7176" creationId="{6AF83C05-0FFB-BC37-55BF-14EEECFA931D}"/>
          </ac:graphicFrameMkLst>
        </pc:graphicFrameChg>
      </pc:sldChg>
      <pc:sldChg chg="modSp del mod">
        <pc:chgData name="Travis Carmack" userId="68e06a37-1a28-4dc4-a236-ca04de808901" providerId="ADAL" clId="{A0E4901D-D0A4-4EAF-8908-B917F512E81E}" dt="2026-09-03T12:12:17.735" v="984" actId="2696"/>
        <pc:sldMkLst>
          <pc:docMk/>
          <pc:sldMk cId="2255808827" sldId="270"/>
        </pc:sldMkLst>
        <pc:spChg chg="mod">
          <ac:chgData name="Travis Carmack" userId="68e06a37-1a28-4dc4-a236-ca04de808901" providerId="ADAL" clId="{A0E4901D-D0A4-4EAF-8908-B917F512E81E}" dt="2026-09-03T12:11:56.885" v="938" actId="6549"/>
          <ac:spMkLst>
            <pc:docMk/>
            <pc:sldMk cId="2255808827" sldId="270"/>
            <ac:spMk id="2" creationId="{928E4DB7-0859-B3FF-8C70-D127B672105D}"/>
          </ac:spMkLst>
        </pc:spChg>
      </pc:sldChg>
      <pc:sldChg chg="modSp mod">
        <pc:chgData name="Travis Carmack" userId="68e06a37-1a28-4dc4-a236-ca04de808901" providerId="ADAL" clId="{A0E4901D-D0A4-4EAF-8908-B917F512E81E}" dt="2026-09-03T12:39:27.186" v="1133" actId="20577"/>
        <pc:sldMkLst>
          <pc:docMk/>
          <pc:sldMk cId="4133462473" sldId="271"/>
        </pc:sldMkLst>
        <pc:spChg chg="mod">
          <ac:chgData name="Travis Carmack" userId="68e06a37-1a28-4dc4-a236-ca04de808901" providerId="ADAL" clId="{A0E4901D-D0A4-4EAF-8908-B917F512E81E}" dt="2026-09-03T12:39:27.186" v="1133" actId="20577"/>
          <ac:spMkLst>
            <pc:docMk/>
            <pc:sldMk cId="4133462473" sldId="271"/>
            <ac:spMk id="2" creationId="{5B555F64-37F1-3843-A679-1CD995DA0EBD}"/>
          </ac:spMkLst>
        </pc:spChg>
      </pc:sldChg>
      <pc:sldChg chg="delSp new del mod ord">
        <pc:chgData name="Travis Carmack" userId="68e06a37-1a28-4dc4-a236-ca04de808901" providerId="ADAL" clId="{A0E4901D-D0A4-4EAF-8908-B917F512E81E}" dt="2026-09-03T12:12:50.735" v="990" actId="47"/>
        <pc:sldMkLst>
          <pc:docMk/>
          <pc:sldMk cId="3590093384" sldId="272"/>
        </pc:sldMkLst>
      </pc:sldChg>
      <pc:sldChg chg="modSp add mod">
        <pc:chgData name="Travis Carmack" userId="68e06a37-1a28-4dc4-a236-ca04de808901" providerId="ADAL" clId="{A0E4901D-D0A4-4EAF-8908-B917F512E81E}" dt="2026-09-03T12:12:11.892" v="983" actId="6549"/>
        <pc:sldMkLst>
          <pc:docMk/>
          <pc:sldMk cId="1368069004" sldId="273"/>
        </pc:sldMkLst>
        <pc:spChg chg="mod">
          <ac:chgData name="Travis Carmack" userId="68e06a37-1a28-4dc4-a236-ca04de808901" providerId="ADAL" clId="{A0E4901D-D0A4-4EAF-8908-B917F512E81E}" dt="2026-09-03T12:12:11.892" v="983" actId="6549"/>
          <ac:spMkLst>
            <pc:docMk/>
            <pc:sldMk cId="1368069004" sldId="273"/>
            <ac:spMk id="2" creationId="{F99DFBCA-C29C-2A64-F886-DE0FF8DC6154}"/>
          </ac:spMkLst>
        </pc:spChg>
      </pc:sldChg>
      <pc:sldChg chg="modSp add mod ord">
        <pc:chgData name="Travis Carmack" userId="68e06a37-1a28-4dc4-a236-ca04de808901" providerId="ADAL" clId="{A0E4901D-D0A4-4EAF-8908-B917F512E81E}" dt="2026-09-03T12:39:12.907" v="1125" actId="313"/>
        <pc:sldMkLst>
          <pc:docMk/>
          <pc:sldMk cId="3446386803" sldId="274"/>
        </pc:sldMkLst>
        <pc:spChg chg="mod">
          <ac:chgData name="Travis Carmack" userId="68e06a37-1a28-4dc4-a236-ca04de808901" providerId="ADAL" clId="{A0E4901D-D0A4-4EAF-8908-B917F512E81E}" dt="2026-09-03T12:39:12.907" v="1125" actId="313"/>
          <ac:spMkLst>
            <pc:docMk/>
            <pc:sldMk cId="3446386803" sldId="274"/>
            <ac:spMk id="2" creationId="{7FE6A762-892F-3170-B190-36B4396E5FA7}"/>
          </ac:spMkLst>
        </pc:spChg>
      </pc:sldChg>
      <pc:sldChg chg="addSp delSp modSp add del mod ord modNotesTx">
        <pc:chgData name="Travis Carmack" userId="68e06a37-1a28-4dc4-a236-ca04de808901" providerId="ADAL" clId="{A0E4901D-D0A4-4EAF-8908-B917F512E81E}" dt="2026-09-02T13:04:55.654" v="146" actId="47"/>
        <pc:sldMkLst>
          <pc:docMk/>
          <pc:sldMk cId="3116492327" sldId="275"/>
        </pc:sldMkLst>
        <pc:spChg chg="add mod">
          <ac:chgData name="Travis Carmack" userId="68e06a37-1a28-4dc4-a236-ca04de808901" providerId="ADAL" clId="{A0E4901D-D0A4-4EAF-8908-B917F512E81E}" dt="2026-09-02T13:04:33.484" v="145" actId="14100"/>
          <ac:spMkLst>
            <pc:docMk/>
            <pc:sldMk cId="3116492327" sldId="275"/>
            <ac:spMk id="4" creationId="{2AA17A86-04C2-8988-D6A9-532B6167F91E}"/>
          </ac:spMkLst>
        </pc:spChg>
      </pc:sldChg>
      <pc:sldChg chg="add">
        <pc:chgData name="Travis Carmack" userId="68e06a37-1a28-4dc4-a236-ca04de808901" providerId="ADAL" clId="{A0E4901D-D0A4-4EAF-8908-B917F512E81E}" dt="2026-09-01T13:03:28.423" v="92"/>
        <pc:sldMkLst>
          <pc:docMk/>
          <pc:sldMk cId="2606179766" sldId="277"/>
        </pc:sldMkLst>
      </pc:sldChg>
      <pc:sldChg chg="add">
        <pc:chgData name="Travis Carmack" userId="68e06a37-1a28-4dc4-a236-ca04de808901" providerId="ADAL" clId="{A0E4901D-D0A4-4EAF-8908-B917F512E81E}" dt="2026-09-01T13:03:28.423" v="92"/>
        <pc:sldMkLst>
          <pc:docMk/>
          <pc:sldMk cId="2284505472" sldId="278"/>
        </pc:sldMkLst>
      </pc:sldChg>
      <pc:sldChg chg="add">
        <pc:chgData name="Travis Carmack" userId="68e06a37-1a28-4dc4-a236-ca04de808901" providerId="ADAL" clId="{A0E4901D-D0A4-4EAF-8908-B917F512E81E}" dt="2026-09-01T13:03:28.423" v="92"/>
        <pc:sldMkLst>
          <pc:docMk/>
          <pc:sldMk cId="3178240231" sldId="279"/>
        </pc:sldMkLst>
      </pc:sldChg>
      <pc:sldChg chg="modSp add modNotesTx">
        <pc:chgData name="Travis Carmack" userId="68e06a37-1a28-4dc4-a236-ca04de808901" providerId="ADAL" clId="{A0E4901D-D0A4-4EAF-8908-B917F512E81E}" dt="2026-09-02T20:27:58.359" v="343" actId="20577"/>
        <pc:sldMkLst>
          <pc:docMk/>
          <pc:sldMk cId="285128439" sldId="280"/>
        </pc:sldMkLst>
        <pc:picChg chg="mod">
          <ac:chgData name="Travis Carmack" userId="68e06a37-1a28-4dc4-a236-ca04de808901" providerId="ADAL" clId="{A0E4901D-D0A4-4EAF-8908-B917F512E81E}" dt="2026-09-02T13:02:03.646" v="137" actId="14100"/>
          <ac:picMkLst>
            <pc:docMk/>
            <pc:sldMk cId="285128439" sldId="280"/>
            <ac:picMk id="8" creationId="{66B7EDF1-EA2D-1B1A-60ED-0381069DC01B}"/>
          </ac:picMkLst>
        </pc:picChg>
        <pc:picChg chg="mod">
          <ac:chgData name="Travis Carmack" userId="68e06a37-1a28-4dc4-a236-ca04de808901" providerId="ADAL" clId="{A0E4901D-D0A4-4EAF-8908-B917F512E81E}" dt="2026-09-02T13:02:08.292" v="138" actId="1076"/>
          <ac:picMkLst>
            <pc:docMk/>
            <pc:sldMk cId="285128439" sldId="280"/>
            <ac:picMk id="10" creationId="{015BB245-C183-D27A-FED7-6ED6EA2E0824}"/>
          </ac:picMkLst>
        </pc:picChg>
      </pc:sldChg>
      <pc:sldChg chg="add">
        <pc:chgData name="Travis Carmack" userId="68e06a37-1a28-4dc4-a236-ca04de808901" providerId="ADAL" clId="{A0E4901D-D0A4-4EAF-8908-B917F512E81E}" dt="2026-09-01T13:03:28.423" v="92"/>
        <pc:sldMkLst>
          <pc:docMk/>
          <pc:sldMk cId="3892582366" sldId="281"/>
        </pc:sldMkLst>
      </pc:sldChg>
      <pc:sldChg chg="addSp delSp modSp add mod">
        <pc:chgData name="Travis Carmack" userId="68e06a37-1a28-4dc4-a236-ca04de808901" providerId="ADAL" clId="{A0E4901D-D0A4-4EAF-8908-B917F512E81E}" dt="2026-09-03T12:04:12.306" v="725" actId="20577"/>
        <pc:sldMkLst>
          <pc:docMk/>
          <pc:sldMk cId="0" sldId="282"/>
        </pc:sldMkLst>
        <pc:spChg chg="del mod">
          <ac:chgData name="Travis Carmack" userId="68e06a37-1a28-4dc4-a236-ca04de808901" providerId="ADAL" clId="{A0E4901D-D0A4-4EAF-8908-B917F512E81E}" dt="2026-09-03T11:59:54.340" v="697" actId="12084"/>
          <ac:spMkLst>
            <pc:docMk/>
            <pc:sldMk cId="0" sldId="282"/>
            <ac:spMk id="2" creationId="{ADE44564-6FB6-B095-58BE-5070C7EF0C0E}"/>
          </ac:spMkLst>
        </pc:spChg>
        <pc:graphicFrameChg chg="add del modGraphic">
          <ac:chgData name="Travis Carmack" userId="68e06a37-1a28-4dc4-a236-ca04de808901" providerId="ADAL" clId="{A0E4901D-D0A4-4EAF-8908-B917F512E81E}" dt="2026-09-03T11:59:32.537" v="696" actId="1032"/>
          <ac:graphicFrameMkLst>
            <pc:docMk/>
            <pc:sldMk cId="0" sldId="282"/>
            <ac:graphicFrameMk id="3" creationId="{2AAA798F-EE9D-1D77-E5BF-758EEAC27095}"/>
          </ac:graphicFrameMkLst>
        </pc:graphicFrameChg>
        <pc:graphicFrameChg chg="add mod modGraphic">
          <ac:chgData name="Travis Carmack" userId="68e06a37-1a28-4dc4-a236-ca04de808901" providerId="ADAL" clId="{A0E4901D-D0A4-4EAF-8908-B917F512E81E}" dt="2026-09-03T12:04:12.306" v="725" actId="20577"/>
          <ac:graphicFrameMkLst>
            <pc:docMk/>
            <pc:sldMk cId="0" sldId="282"/>
            <ac:graphicFrameMk id="5" creationId="{8B84207F-BB3D-59B5-191C-05C4A88791B0}"/>
          </ac:graphicFrameMkLst>
        </pc:graphicFrameChg>
        <pc:picChg chg="del mod">
          <ac:chgData name="Travis Carmack" userId="68e06a37-1a28-4dc4-a236-ca04de808901" providerId="ADAL" clId="{A0E4901D-D0A4-4EAF-8908-B917F512E81E}" dt="2026-09-03T12:03:33.966" v="706" actId="478"/>
          <ac:picMkLst>
            <pc:docMk/>
            <pc:sldMk cId="0" sldId="282"/>
            <ac:picMk id="4" creationId="{E90CAF9D-EB10-60A5-2ED0-8B87DEE449E0}"/>
          </ac:picMkLst>
        </pc:picChg>
        <pc:picChg chg="add del mod">
          <ac:chgData name="Travis Carmack" userId="68e06a37-1a28-4dc4-a236-ca04de808901" providerId="ADAL" clId="{A0E4901D-D0A4-4EAF-8908-B917F512E81E}" dt="2026-09-03T12:03:35.893" v="707" actId="478"/>
          <ac:picMkLst>
            <pc:docMk/>
            <pc:sldMk cId="0" sldId="282"/>
            <ac:picMk id="8" creationId="{5F8B7480-5FAA-1671-9632-805FDD688F73}"/>
          </ac:picMkLst>
        </pc:picChg>
      </pc:sldChg>
      <pc:sldChg chg="add del">
        <pc:chgData name="Travis Carmack" userId="68e06a37-1a28-4dc4-a236-ca04de808901" providerId="ADAL" clId="{A0E4901D-D0A4-4EAF-8908-B917F512E81E}" dt="2026-09-02T13:01:49.783" v="136" actId="47"/>
        <pc:sldMkLst>
          <pc:docMk/>
          <pc:sldMk cId="4094832228" sldId="282"/>
        </pc:sldMkLst>
      </pc:sldChg>
      <pc:sldChg chg="addSp delSp modSp new mod">
        <pc:chgData name="Travis Carmack" userId="68e06a37-1a28-4dc4-a236-ca04de808901" providerId="ADAL" clId="{A0E4901D-D0A4-4EAF-8908-B917F512E81E}" dt="2026-09-02T20:47:33.691" v="668" actId="14100"/>
        <pc:sldMkLst>
          <pc:docMk/>
          <pc:sldMk cId="142209157" sldId="283"/>
        </pc:sldMkLst>
        <pc:spChg chg="del">
          <ac:chgData name="Travis Carmack" userId="68e06a37-1a28-4dc4-a236-ca04de808901" providerId="ADAL" clId="{A0E4901D-D0A4-4EAF-8908-B917F512E81E}" dt="2026-09-02T20:47:08.674" v="660" actId="478"/>
          <ac:spMkLst>
            <pc:docMk/>
            <pc:sldMk cId="142209157" sldId="283"/>
            <ac:spMk id="2" creationId="{A08C2634-805F-A57E-72FB-124FA8B71589}"/>
          </ac:spMkLst>
        </pc:spChg>
        <pc:spChg chg="del">
          <ac:chgData name="Travis Carmack" userId="68e06a37-1a28-4dc4-a236-ca04de808901" providerId="ADAL" clId="{A0E4901D-D0A4-4EAF-8908-B917F512E81E}" dt="2026-09-02T20:47:06.249" v="659" actId="478"/>
          <ac:spMkLst>
            <pc:docMk/>
            <pc:sldMk cId="142209157" sldId="283"/>
            <ac:spMk id="3" creationId="{99BEDAE7-DEA7-08F3-AA6F-D59863707B21}"/>
          </ac:spMkLst>
        </pc:spChg>
        <pc:graphicFrameChg chg="add mod">
          <ac:chgData name="Travis Carmack" userId="68e06a37-1a28-4dc4-a236-ca04de808901" providerId="ADAL" clId="{A0E4901D-D0A4-4EAF-8908-B917F512E81E}" dt="2026-09-02T20:47:33.691" v="668" actId="14100"/>
          <ac:graphicFrameMkLst>
            <pc:docMk/>
            <pc:sldMk cId="142209157" sldId="283"/>
            <ac:graphicFrameMk id="5" creationId="{8BB53C4E-EA32-742E-EE0C-908C382E9395}"/>
          </ac:graphicFrameMkLst>
        </pc:graphicFrameChg>
      </pc:sldChg>
      <pc:sldChg chg="addSp delSp modSp add mod">
        <pc:chgData name="Travis Carmack" userId="68e06a37-1a28-4dc4-a236-ca04de808901" providerId="ADAL" clId="{A0E4901D-D0A4-4EAF-8908-B917F512E81E}" dt="2026-09-03T12:11:47.507" v="923" actId="1038"/>
        <pc:sldMkLst>
          <pc:docMk/>
          <pc:sldMk cId="1397270872" sldId="284"/>
        </pc:sldMkLst>
        <pc:spChg chg="mod topLvl">
          <ac:chgData name="Travis Carmack" userId="68e06a37-1a28-4dc4-a236-ca04de808901" providerId="ADAL" clId="{A0E4901D-D0A4-4EAF-8908-B917F512E81E}" dt="2026-09-03T12:08:17.316" v="818" actId="478"/>
          <ac:spMkLst>
            <pc:docMk/>
            <pc:sldMk cId="1397270872" sldId="284"/>
            <ac:spMk id="3" creationId="{668DD417-2EDA-0A23-2DEF-1C36306B4D0D}"/>
          </ac:spMkLst>
        </pc:spChg>
        <pc:spChg chg="add del mod topLvl">
          <ac:chgData name="Travis Carmack" userId="68e06a37-1a28-4dc4-a236-ca04de808901" providerId="ADAL" clId="{A0E4901D-D0A4-4EAF-8908-B917F512E81E}" dt="2026-09-03T12:10:21.265" v="828" actId="207"/>
          <ac:spMkLst>
            <pc:docMk/>
            <pc:sldMk cId="1397270872" sldId="284"/>
            <ac:spMk id="4" creationId="{1136B1EC-DC9C-620B-FB1A-BD69BFB7C2C8}"/>
          </ac:spMkLst>
        </pc:spChg>
        <pc:spChg chg="add mod">
          <ac:chgData name="Travis Carmack" userId="68e06a37-1a28-4dc4-a236-ca04de808901" providerId="ADAL" clId="{A0E4901D-D0A4-4EAF-8908-B917F512E81E}" dt="2026-09-03T12:11:47.507" v="923" actId="1038"/>
          <ac:spMkLst>
            <pc:docMk/>
            <pc:sldMk cId="1397270872" sldId="284"/>
            <ac:spMk id="6" creationId="{63B3F2A7-DE0C-39C0-F7D0-A3B29004A2B0}"/>
          </ac:spMkLst>
        </pc:spChg>
        <pc:grpChg chg="del mod">
          <ac:chgData name="Travis Carmack" userId="68e06a37-1a28-4dc4-a236-ca04de808901" providerId="ADAL" clId="{A0E4901D-D0A4-4EAF-8908-B917F512E81E}" dt="2026-09-03T12:05:18.816" v="732" actId="165"/>
          <ac:grpSpMkLst>
            <pc:docMk/>
            <pc:sldMk cId="1397270872" sldId="284"/>
            <ac:grpSpMk id="2" creationId="{41B22116-24E5-F5C0-065C-7579CDDA7540}"/>
          </ac:grpSpMkLst>
        </pc:grpChg>
        <pc:grpChg chg="add del mod">
          <ac:chgData name="Travis Carmack" userId="68e06a37-1a28-4dc4-a236-ca04de808901" providerId="ADAL" clId="{A0E4901D-D0A4-4EAF-8908-B917F512E81E}" dt="2026-09-03T12:11:37.544" v="882" actId="1037"/>
          <ac:grpSpMkLst>
            <pc:docMk/>
            <pc:sldMk cId="1397270872" sldId="284"/>
            <ac:grpSpMk id="7" creationId="{F479F8BA-0D73-BE97-A054-4B9BFEC95FCC}"/>
          </ac:grpSpMkLst>
        </pc:grpChg>
        <pc:grpChg chg="mod">
          <ac:chgData name="Travis Carmack" userId="68e06a37-1a28-4dc4-a236-ca04de808901" providerId="ADAL" clId="{A0E4901D-D0A4-4EAF-8908-B917F512E81E}" dt="2026-09-03T12:11:19.981" v="831" actId="1076"/>
          <ac:grpSpMkLst>
            <pc:docMk/>
            <pc:sldMk cId="1397270872" sldId="284"/>
            <ac:grpSpMk id="2051" creationId="{EBAC7C68-840A-6529-BD68-6ECDFA155394}"/>
          </ac:grpSpMkLst>
        </pc:grpChg>
        <pc:graphicFrameChg chg="del mod">
          <ac:chgData name="Travis Carmack" userId="68e06a37-1a28-4dc4-a236-ca04de808901" providerId="ADAL" clId="{A0E4901D-D0A4-4EAF-8908-B917F512E81E}" dt="2026-09-03T12:04:47.369" v="728" actId="18245"/>
          <ac:graphicFrameMkLst>
            <pc:docMk/>
            <pc:sldMk cId="1397270872" sldId="284"/>
            <ac:graphicFrameMk id="5" creationId="{3513D4C5-CE92-037C-4E8C-35E4761C8549}"/>
          </ac:graphicFrameMkLst>
        </pc:graphicFrameChg>
        <pc:picChg chg="mod">
          <ac:chgData name="Travis Carmack" userId="68e06a37-1a28-4dc4-a236-ca04de808901" providerId="ADAL" clId="{A0E4901D-D0A4-4EAF-8908-B917F512E81E}" dt="2026-09-03T12:11:19.981" v="831" actId="1076"/>
          <ac:picMkLst>
            <pc:docMk/>
            <pc:sldMk cId="1397270872" sldId="284"/>
            <ac:picMk id="2052" creationId="{48C08B87-A486-D990-2294-607A06FD35C1}"/>
          </ac:picMkLst>
        </pc:picChg>
        <pc:picChg chg="mod">
          <ac:chgData name="Travis Carmack" userId="68e06a37-1a28-4dc4-a236-ca04de808901" providerId="ADAL" clId="{A0E4901D-D0A4-4EAF-8908-B917F512E81E}" dt="2026-09-03T12:11:19.981" v="831" actId="1076"/>
          <ac:picMkLst>
            <pc:docMk/>
            <pc:sldMk cId="1397270872" sldId="284"/>
            <ac:picMk id="2053" creationId="{1670E3C3-7E74-E00A-3AD4-46559C321D14}"/>
          </ac:picMkLst>
        </pc:picChg>
      </pc:sldChg>
      <pc:sldChg chg="modSp add mod ord">
        <pc:chgData name="Travis Carmack" userId="68e06a37-1a28-4dc4-a236-ca04de808901" providerId="ADAL" clId="{A0E4901D-D0A4-4EAF-8908-B917F512E81E}" dt="2026-09-03T12:12:58.671" v="999" actId="20577"/>
        <pc:sldMkLst>
          <pc:docMk/>
          <pc:sldMk cId="2164879230" sldId="285"/>
        </pc:sldMkLst>
        <pc:spChg chg="mod">
          <ac:chgData name="Travis Carmack" userId="68e06a37-1a28-4dc4-a236-ca04de808901" providerId="ADAL" clId="{A0E4901D-D0A4-4EAF-8908-B917F512E81E}" dt="2026-09-03T12:12:58.671" v="999" actId="20577"/>
          <ac:spMkLst>
            <pc:docMk/>
            <pc:sldMk cId="2164879230" sldId="285"/>
            <ac:spMk id="2" creationId="{9D0609EB-F667-0ADD-9F1E-81180F124FE5}"/>
          </ac:spMkLst>
        </pc:spChg>
      </pc:sldChg>
      <pc:sldChg chg="modSp add del">
        <pc:chgData name="Travis Carmack" userId="68e06a37-1a28-4dc4-a236-ca04de808901" providerId="ADAL" clId="{A0E4901D-D0A4-4EAF-8908-B917F512E81E}" dt="2026-09-03T12:09:16.220" v="825" actId="2696"/>
        <pc:sldMkLst>
          <pc:docMk/>
          <pc:sldMk cId="2584366274" sldId="285"/>
        </pc:sldMkLst>
        <pc:graphicFrameChg chg="mod">
          <ac:chgData name="Travis Carmack" userId="68e06a37-1a28-4dc4-a236-ca04de808901" providerId="ADAL" clId="{A0E4901D-D0A4-4EAF-8908-B917F512E81E}" dt="2026-09-03T12:09:10.811" v="824"/>
          <ac:graphicFrameMkLst>
            <pc:docMk/>
            <pc:sldMk cId="2584366274" sldId="285"/>
            <ac:graphicFrameMk id="5" creationId="{086193BE-22DB-97CD-2EC8-1A4E8C306919}"/>
          </ac:graphicFrameMkLst>
        </pc:graphicFrameChg>
      </pc:sldChg>
      <pc:sldChg chg="addSp delSp modSp add mod">
        <pc:chgData name="Travis Carmack" userId="68e06a37-1a28-4dc4-a236-ca04de808901" providerId="ADAL" clId="{A0E4901D-D0A4-4EAF-8908-B917F512E81E}" dt="2026-09-03T12:37:28.257" v="1110" actId="1076"/>
        <pc:sldMkLst>
          <pc:docMk/>
          <pc:sldMk cId="3187095801" sldId="286"/>
        </pc:sldMkLst>
        <pc:spChg chg="add mod">
          <ac:chgData name="Travis Carmack" userId="68e06a37-1a28-4dc4-a236-ca04de808901" providerId="ADAL" clId="{A0E4901D-D0A4-4EAF-8908-B917F512E81E}" dt="2026-09-03T12:37:28.257" v="1110" actId="1076"/>
          <ac:spMkLst>
            <pc:docMk/>
            <pc:sldMk cId="3187095801" sldId="286"/>
            <ac:spMk id="3" creationId="{F2E7DB6F-BDF5-60B1-410C-726C90206EA6}"/>
          </ac:spMkLst>
        </pc:spChg>
        <pc:spChg chg="add mod">
          <ac:chgData name="Travis Carmack" userId="68e06a37-1a28-4dc4-a236-ca04de808901" providerId="ADAL" clId="{A0E4901D-D0A4-4EAF-8908-B917F512E81E}" dt="2026-09-03T12:37:26.497" v="1109" actId="1076"/>
          <ac:spMkLst>
            <pc:docMk/>
            <pc:sldMk cId="3187095801" sldId="286"/>
            <ac:spMk id="5" creationId="{BED564A1-EB12-8ED1-2EBD-717BC77ECE14}"/>
          </ac:spMkLst>
        </pc:spChg>
        <pc:picChg chg="mod">
          <ac:chgData name="Travis Carmack" userId="68e06a37-1a28-4dc4-a236-ca04de808901" providerId="ADAL" clId="{A0E4901D-D0A4-4EAF-8908-B917F512E81E}" dt="2026-09-03T12:28:24.768" v="1055" actId="1076"/>
          <ac:picMkLst>
            <pc:docMk/>
            <pc:sldMk cId="3187095801" sldId="286"/>
            <ac:picMk id="6" creationId="{08C2AFEB-EE45-D49E-3517-4F14B24D9F40}"/>
          </ac:picMkLst>
        </pc:picChg>
        <pc:picChg chg="del">
          <ac:chgData name="Travis Carmack" userId="68e06a37-1a28-4dc4-a236-ca04de808901" providerId="ADAL" clId="{A0E4901D-D0A4-4EAF-8908-B917F512E81E}" dt="2026-09-03T12:28:17.321" v="1051" actId="478"/>
          <ac:picMkLst>
            <pc:docMk/>
            <pc:sldMk cId="3187095801" sldId="286"/>
            <ac:picMk id="8" creationId="{557446AA-E861-AC3A-780E-F8CFCCB6CE00}"/>
          </ac:picMkLst>
        </pc:picChg>
        <pc:picChg chg="del">
          <ac:chgData name="Travis Carmack" userId="68e06a37-1a28-4dc4-a236-ca04de808901" providerId="ADAL" clId="{A0E4901D-D0A4-4EAF-8908-B917F512E81E}" dt="2026-09-03T12:28:08.549" v="1049" actId="478"/>
          <ac:picMkLst>
            <pc:docMk/>
            <pc:sldMk cId="3187095801" sldId="286"/>
            <ac:picMk id="10" creationId="{766E6488-A3CE-DEE0-BC8D-04BAE621BA01}"/>
          </ac:picMkLst>
        </pc:picChg>
        <pc:picChg chg="mod">
          <ac:chgData name="Travis Carmack" userId="68e06a37-1a28-4dc4-a236-ca04de808901" providerId="ADAL" clId="{A0E4901D-D0A4-4EAF-8908-B917F512E81E}" dt="2026-09-03T12:28:25.688" v="1056" actId="1076"/>
          <ac:picMkLst>
            <pc:docMk/>
            <pc:sldMk cId="3187095801" sldId="286"/>
            <ac:picMk id="12" creationId="{2A3F6886-F007-0F13-4D2C-B2D0F3F08D7F}"/>
          </ac:picMkLst>
        </pc:picChg>
        <pc:picChg chg="del">
          <ac:chgData name="Travis Carmack" userId="68e06a37-1a28-4dc4-a236-ca04de808901" providerId="ADAL" clId="{A0E4901D-D0A4-4EAF-8908-B917F512E81E}" dt="2026-09-03T12:28:11.966" v="1050" actId="478"/>
          <ac:picMkLst>
            <pc:docMk/>
            <pc:sldMk cId="3187095801" sldId="286"/>
            <ac:picMk id="14" creationId="{CD3E265E-987C-9CF4-FB2B-9BBF8BA065BC}"/>
          </ac:picMkLst>
        </pc:picChg>
        <pc:picChg chg="del mod">
          <ac:chgData name="Travis Carmack" userId="68e06a37-1a28-4dc4-a236-ca04de808901" providerId="ADAL" clId="{A0E4901D-D0A4-4EAF-8908-B917F512E81E}" dt="2026-09-03T12:30:57.394" v="1088" actId="478"/>
          <ac:picMkLst>
            <pc:docMk/>
            <pc:sldMk cId="3187095801" sldId="286"/>
            <ac:picMk id="16" creationId="{52FC5389-8329-3B94-3DA3-A04D8F6B79C7}"/>
          </ac:picMkLst>
        </pc:picChg>
      </pc:sldChg>
      <pc:sldChg chg="addSp delSp modSp add mod">
        <pc:chgData name="Travis Carmack" userId="68e06a37-1a28-4dc4-a236-ca04de808901" providerId="ADAL" clId="{A0E4901D-D0A4-4EAF-8908-B917F512E81E}" dt="2026-09-03T12:37:21.942" v="1108" actId="1076"/>
        <pc:sldMkLst>
          <pc:docMk/>
          <pc:sldMk cId="1075177295" sldId="287"/>
        </pc:sldMkLst>
        <pc:spChg chg="add del mod">
          <ac:chgData name="Travis Carmack" userId="68e06a37-1a28-4dc4-a236-ca04de808901" providerId="ADAL" clId="{A0E4901D-D0A4-4EAF-8908-B917F512E81E}" dt="2026-09-03T12:36:33.013" v="1097" actId="478"/>
          <ac:spMkLst>
            <pc:docMk/>
            <pc:sldMk cId="1075177295" sldId="287"/>
            <ac:spMk id="3" creationId="{06E9EE1A-FBB2-02C7-35F3-8AE2A12DCA20}"/>
          </ac:spMkLst>
        </pc:spChg>
        <pc:spChg chg="add mod">
          <ac:chgData name="Travis Carmack" userId="68e06a37-1a28-4dc4-a236-ca04de808901" providerId="ADAL" clId="{A0E4901D-D0A4-4EAF-8908-B917F512E81E}" dt="2026-09-03T12:37:11.736" v="1105" actId="14100"/>
          <ac:spMkLst>
            <pc:docMk/>
            <pc:sldMk cId="1075177295" sldId="287"/>
            <ac:spMk id="5" creationId="{D91ED1D9-9E67-560D-5AF2-985BAC62F9EE}"/>
          </ac:spMkLst>
        </pc:spChg>
        <pc:spChg chg="add mod">
          <ac:chgData name="Travis Carmack" userId="68e06a37-1a28-4dc4-a236-ca04de808901" providerId="ADAL" clId="{A0E4901D-D0A4-4EAF-8908-B917F512E81E}" dt="2026-09-03T12:37:16.742" v="1106" actId="1076"/>
          <ac:spMkLst>
            <pc:docMk/>
            <pc:sldMk cId="1075177295" sldId="287"/>
            <ac:spMk id="9" creationId="{1599E34C-F903-DB27-3C2E-2F389023CBA6}"/>
          </ac:spMkLst>
        </pc:spChg>
        <pc:picChg chg="del">
          <ac:chgData name="Travis Carmack" userId="68e06a37-1a28-4dc4-a236-ca04de808901" providerId="ADAL" clId="{A0E4901D-D0A4-4EAF-8908-B917F512E81E}" dt="2026-09-03T12:30:04.049" v="1075" actId="478"/>
          <ac:picMkLst>
            <pc:docMk/>
            <pc:sldMk cId="1075177295" sldId="287"/>
            <ac:picMk id="6" creationId="{C4F5F202-636A-A31A-5412-1D08BF662043}"/>
          </ac:picMkLst>
        </pc:picChg>
        <pc:picChg chg="mod">
          <ac:chgData name="Travis Carmack" userId="68e06a37-1a28-4dc4-a236-ca04de808901" providerId="ADAL" clId="{A0E4901D-D0A4-4EAF-8908-B917F512E81E}" dt="2026-09-03T12:37:19.964" v="1107" actId="14100"/>
          <ac:picMkLst>
            <pc:docMk/>
            <pc:sldMk cId="1075177295" sldId="287"/>
            <ac:picMk id="8" creationId="{1BFA21EB-9A32-C111-75B1-8519F6A8D821}"/>
          </ac:picMkLst>
        </pc:picChg>
        <pc:picChg chg="del">
          <ac:chgData name="Travis Carmack" userId="68e06a37-1a28-4dc4-a236-ca04de808901" providerId="ADAL" clId="{A0E4901D-D0A4-4EAF-8908-B917F512E81E}" dt="2026-09-03T12:30:01.021" v="1073" actId="478"/>
          <ac:picMkLst>
            <pc:docMk/>
            <pc:sldMk cId="1075177295" sldId="287"/>
            <ac:picMk id="10" creationId="{BD171115-9589-5E18-79FA-F5317877AE61}"/>
          </ac:picMkLst>
        </pc:picChg>
        <pc:picChg chg="del">
          <ac:chgData name="Travis Carmack" userId="68e06a37-1a28-4dc4-a236-ca04de808901" providerId="ADAL" clId="{A0E4901D-D0A4-4EAF-8908-B917F512E81E}" dt="2026-09-03T12:30:05.625" v="1076" actId="478"/>
          <ac:picMkLst>
            <pc:docMk/>
            <pc:sldMk cId="1075177295" sldId="287"/>
            <ac:picMk id="12" creationId="{E0889684-418D-A734-9B6B-3E8E94E5EF34}"/>
          </ac:picMkLst>
        </pc:picChg>
        <pc:picChg chg="del">
          <ac:chgData name="Travis Carmack" userId="68e06a37-1a28-4dc4-a236-ca04de808901" providerId="ADAL" clId="{A0E4901D-D0A4-4EAF-8908-B917F512E81E}" dt="2026-09-03T12:30:02.518" v="1074" actId="478"/>
          <ac:picMkLst>
            <pc:docMk/>
            <pc:sldMk cId="1075177295" sldId="287"/>
            <ac:picMk id="14" creationId="{65DF982B-E97A-2300-A2E9-F02744426EEF}"/>
          </ac:picMkLst>
        </pc:picChg>
        <pc:picChg chg="mod">
          <ac:chgData name="Travis Carmack" userId="68e06a37-1a28-4dc4-a236-ca04de808901" providerId="ADAL" clId="{A0E4901D-D0A4-4EAF-8908-B917F512E81E}" dt="2026-09-03T12:37:21.942" v="1108" actId="1076"/>
          <ac:picMkLst>
            <pc:docMk/>
            <pc:sldMk cId="1075177295" sldId="287"/>
            <ac:picMk id="16" creationId="{38C5673C-D5E5-D319-C4FD-8DBB32EC14E8}"/>
          </ac:picMkLst>
        </pc:pic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5" Type="http://schemas.openxmlformats.org/officeDocument/2006/relationships/image" Target="../media/image25.svg"/><Relationship Id="rId4" Type="http://schemas.openxmlformats.org/officeDocument/2006/relationships/image" Target="../media/image24.svg"/></Relationships>
</file>

<file path=ppt/diagrams/_rels/data4.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ata5.xml.rels><?xml version="1.0" encoding="UTF-8" standalone="yes"?>
<Relationships xmlns="http://schemas.openxmlformats.org/package/2006/relationships"><Relationship Id="rId1" Type="http://schemas.openxmlformats.org/officeDocument/2006/relationships/image" Target="../media/image34.jpg"/></Relationships>
</file>

<file path=ppt/diagrams/_rels/drawing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5" Type="http://schemas.openxmlformats.org/officeDocument/2006/relationships/image" Target="../media/image25.sv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image" Target="../media/image26.svg"/></Relationships>
</file>

<file path=ppt/diagrams/_rels/drawing5.xml.rels><?xml version="1.0" encoding="UTF-8" standalone="yes"?>
<Relationships xmlns="http://schemas.openxmlformats.org/package/2006/relationships"><Relationship Id="rId1" Type="http://schemas.openxmlformats.org/officeDocument/2006/relationships/image" Target="../media/image34.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2AEA354-995C-4B61-899E-D461B220DA8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C2C8200-F463-4FBD-8098-5984EF85BC22}">
      <dgm:prSet/>
      <dgm:spPr/>
      <dgm:t>
        <a:bodyPr/>
        <a:lstStyle/>
        <a:p>
          <a:r>
            <a:rPr lang="en-US" b="1" i="0"/>
            <a:t>Alternative Contracting Method (ACM)</a:t>
          </a:r>
          <a:endParaRPr lang="en-US"/>
        </a:p>
      </dgm:t>
    </dgm:pt>
    <dgm:pt modelId="{DB0E4C4A-9C29-419A-8DDC-A96356C32D8F}" type="parTrans" cxnId="{43225847-900E-4143-9D75-36A27E75A64E}">
      <dgm:prSet/>
      <dgm:spPr/>
      <dgm:t>
        <a:bodyPr/>
        <a:lstStyle/>
        <a:p>
          <a:endParaRPr lang="en-US"/>
        </a:p>
      </dgm:t>
    </dgm:pt>
    <dgm:pt modelId="{864095B6-FEA7-499B-8219-F36898978AC7}" type="sibTrans" cxnId="{43225847-900E-4143-9D75-36A27E75A64E}">
      <dgm:prSet/>
      <dgm:spPr/>
      <dgm:t>
        <a:bodyPr/>
        <a:lstStyle/>
        <a:p>
          <a:endParaRPr lang="en-US"/>
        </a:p>
      </dgm:t>
    </dgm:pt>
    <dgm:pt modelId="{299B41B8-F07D-46C6-8230-FE3B7DAE9FDF}">
      <dgm:prSet/>
      <dgm:spPr/>
      <dgm:t>
        <a:bodyPr/>
        <a:lstStyle/>
        <a:p>
          <a:r>
            <a:rPr lang="en-US" b="0" i="0"/>
            <a:t>A hybrid project delivery method that combines the early contractor involvement benefits of Construction Manager/General Contractor (CM/GC) with the single-contract responsibility of Design-Build.</a:t>
          </a:r>
          <a:endParaRPr lang="en-US"/>
        </a:p>
      </dgm:t>
    </dgm:pt>
    <dgm:pt modelId="{F9B5B86D-8F3D-4348-88B6-FB9C65F57612}" type="parTrans" cxnId="{E22D8F01-F230-43E0-ADC5-1B921548645A}">
      <dgm:prSet/>
      <dgm:spPr/>
      <dgm:t>
        <a:bodyPr/>
        <a:lstStyle/>
        <a:p>
          <a:endParaRPr lang="en-US"/>
        </a:p>
      </dgm:t>
    </dgm:pt>
    <dgm:pt modelId="{443DE41B-18E1-4330-9DD6-2CCEEDEAA4CA}" type="sibTrans" cxnId="{E22D8F01-F230-43E0-ADC5-1B921548645A}">
      <dgm:prSet/>
      <dgm:spPr/>
      <dgm:t>
        <a:bodyPr/>
        <a:lstStyle/>
        <a:p>
          <a:endParaRPr lang="en-US"/>
        </a:p>
      </dgm:t>
    </dgm:pt>
    <dgm:pt modelId="{1584B4D8-F0C2-4984-8A61-6CBCD50F5B21}">
      <dgm:prSet/>
      <dgm:spPr/>
      <dgm:t>
        <a:bodyPr/>
        <a:lstStyle/>
        <a:p>
          <a:r>
            <a:rPr lang="en-US" b="0" i="0"/>
            <a:t>The design-builder is selected early in the process.</a:t>
          </a:r>
          <a:endParaRPr lang="en-US"/>
        </a:p>
      </dgm:t>
    </dgm:pt>
    <dgm:pt modelId="{B034E15D-A207-40A5-AE51-EAC9A77C880A}" type="parTrans" cxnId="{C2136D61-C9B6-4230-97C7-938F3DF082D1}">
      <dgm:prSet/>
      <dgm:spPr/>
      <dgm:t>
        <a:bodyPr/>
        <a:lstStyle/>
        <a:p>
          <a:endParaRPr lang="en-US"/>
        </a:p>
      </dgm:t>
    </dgm:pt>
    <dgm:pt modelId="{0A884D2E-1374-4B95-90B3-947AFB2ED897}" type="sibTrans" cxnId="{C2136D61-C9B6-4230-97C7-938F3DF082D1}">
      <dgm:prSet/>
      <dgm:spPr/>
      <dgm:t>
        <a:bodyPr/>
        <a:lstStyle/>
        <a:p>
          <a:endParaRPr lang="en-US"/>
        </a:p>
      </dgm:t>
    </dgm:pt>
    <dgm:pt modelId="{188CEEB9-0C11-4EE5-AE6F-5D465CE48653}">
      <dgm:prSet/>
      <dgm:spPr/>
      <dgm:t>
        <a:bodyPr/>
        <a:lstStyle/>
        <a:p>
          <a:r>
            <a:rPr lang="en-US" b="0" i="0"/>
            <a:t>Design development progresses collaboratively among project stakeholders.</a:t>
          </a:r>
          <a:endParaRPr lang="en-US"/>
        </a:p>
      </dgm:t>
    </dgm:pt>
    <dgm:pt modelId="{81DFDD30-E9A6-4CA1-B031-FFDEF8F38F9B}" type="parTrans" cxnId="{F2A44821-CA5B-489A-830F-EE279B501AFF}">
      <dgm:prSet/>
      <dgm:spPr/>
      <dgm:t>
        <a:bodyPr/>
        <a:lstStyle/>
        <a:p>
          <a:endParaRPr lang="en-US"/>
        </a:p>
      </dgm:t>
    </dgm:pt>
    <dgm:pt modelId="{07EAEA20-797B-4B04-AC96-18F9B5681A65}" type="sibTrans" cxnId="{F2A44821-CA5B-489A-830F-EE279B501AFF}">
      <dgm:prSet/>
      <dgm:spPr/>
      <dgm:t>
        <a:bodyPr/>
        <a:lstStyle/>
        <a:p>
          <a:endParaRPr lang="en-US"/>
        </a:p>
      </dgm:t>
    </dgm:pt>
    <dgm:pt modelId="{98384803-2B57-492E-9A07-7C959EC1710E}">
      <dgm:prSet/>
      <dgm:spPr/>
      <dgm:t>
        <a:bodyPr/>
        <a:lstStyle/>
        <a:p>
          <a:r>
            <a:rPr lang="en-US" b="0" i="0"/>
            <a:t>The final project price is negotiated after the scope becomes sufficiently defined.</a:t>
          </a:r>
          <a:endParaRPr lang="en-US"/>
        </a:p>
      </dgm:t>
    </dgm:pt>
    <dgm:pt modelId="{6392B9C7-B656-4D69-899C-F797C83C5B58}" type="parTrans" cxnId="{50DAB6FB-BC03-4A15-B55C-9C2C1F9D9657}">
      <dgm:prSet/>
      <dgm:spPr/>
      <dgm:t>
        <a:bodyPr/>
        <a:lstStyle/>
        <a:p>
          <a:endParaRPr lang="en-US"/>
        </a:p>
      </dgm:t>
    </dgm:pt>
    <dgm:pt modelId="{98F38472-8334-40FC-A87A-C484F7B08B2F}" type="sibTrans" cxnId="{50DAB6FB-BC03-4A15-B55C-9C2C1F9D9657}">
      <dgm:prSet/>
      <dgm:spPr/>
      <dgm:t>
        <a:bodyPr/>
        <a:lstStyle/>
        <a:p>
          <a:endParaRPr lang="en-US"/>
        </a:p>
      </dgm:t>
    </dgm:pt>
    <dgm:pt modelId="{883EDCA4-08BA-4313-B439-E438E9A14248}" type="pres">
      <dgm:prSet presAssocID="{E2AEA354-995C-4B61-899E-D461B220DA88}" presName="linear" presStyleCnt="0">
        <dgm:presLayoutVars>
          <dgm:animLvl val="lvl"/>
          <dgm:resizeHandles val="exact"/>
        </dgm:presLayoutVars>
      </dgm:prSet>
      <dgm:spPr/>
    </dgm:pt>
    <dgm:pt modelId="{391786A2-4696-4D96-9E41-1209DE47B981}" type="pres">
      <dgm:prSet presAssocID="{BC2C8200-F463-4FBD-8098-5984EF85BC22}" presName="parentText" presStyleLbl="node1" presStyleIdx="0" presStyleCnt="1">
        <dgm:presLayoutVars>
          <dgm:chMax val="0"/>
          <dgm:bulletEnabled val="1"/>
        </dgm:presLayoutVars>
      </dgm:prSet>
      <dgm:spPr/>
    </dgm:pt>
    <dgm:pt modelId="{0835EFED-6D94-4C23-8BB1-D47CBCD4034B}" type="pres">
      <dgm:prSet presAssocID="{BC2C8200-F463-4FBD-8098-5984EF85BC22}" presName="childText" presStyleLbl="revTx" presStyleIdx="0" presStyleCnt="1">
        <dgm:presLayoutVars>
          <dgm:bulletEnabled val="1"/>
        </dgm:presLayoutVars>
      </dgm:prSet>
      <dgm:spPr/>
    </dgm:pt>
  </dgm:ptLst>
  <dgm:cxnLst>
    <dgm:cxn modelId="{E22D8F01-F230-43E0-ADC5-1B921548645A}" srcId="{BC2C8200-F463-4FBD-8098-5984EF85BC22}" destId="{299B41B8-F07D-46C6-8230-FE3B7DAE9FDF}" srcOrd="0" destOrd="0" parTransId="{F9B5B86D-8F3D-4348-88B6-FB9C65F57612}" sibTransId="{443DE41B-18E1-4330-9DD6-2CCEEDEAA4CA}"/>
    <dgm:cxn modelId="{F2A44821-CA5B-489A-830F-EE279B501AFF}" srcId="{BC2C8200-F463-4FBD-8098-5984EF85BC22}" destId="{188CEEB9-0C11-4EE5-AE6F-5D465CE48653}" srcOrd="2" destOrd="0" parTransId="{81DFDD30-E9A6-4CA1-B031-FFDEF8F38F9B}" sibTransId="{07EAEA20-797B-4B04-AC96-18F9B5681A65}"/>
    <dgm:cxn modelId="{4475F930-8D8C-417C-B12C-18CCF1EB4174}" type="presOf" srcId="{BC2C8200-F463-4FBD-8098-5984EF85BC22}" destId="{391786A2-4696-4D96-9E41-1209DE47B981}" srcOrd="0" destOrd="0" presId="urn:microsoft.com/office/officeart/2005/8/layout/vList2"/>
    <dgm:cxn modelId="{C2136D61-C9B6-4230-97C7-938F3DF082D1}" srcId="{BC2C8200-F463-4FBD-8098-5984EF85BC22}" destId="{1584B4D8-F0C2-4984-8A61-6CBCD50F5B21}" srcOrd="1" destOrd="0" parTransId="{B034E15D-A207-40A5-AE51-EAC9A77C880A}" sibTransId="{0A884D2E-1374-4B95-90B3-947AFB2ED897}"/>
    <dgm:cxn modelId="{43225847-900E-4143-9D75-36A27E75A64E}" srcId="{E2AEA354-995C-4B61-899E-D461B220DA88}" destId="{BC2C8200-F463-4FBD-8098-5984EF85BC22}" srcOrd="0" destOrd="0" parTransId="{DB0E4C4A-9C29-419A-8DDC-A96356C32D8F}" sibTransId="{864095B6-FEA7-499B-8219-F36898978AC7}"/>
    <dgm:cxn modelId="{FD8FD367-293D-497E-93F5-934AE0A7B5CD}" type="presOf" srcId="{299B41B8-F07D-46C6-8230-FE3B7DAE9FDF}" destId="{0835EFED-6D94-4C23-8BB1-D47CBCD4034B}" srcOrd="0" destOrd="0" presId="urn:microsoft.com/office/officeart/2005/8/layout/vList2"/>
    <dgm:cxn modelId="{249A6D57-E5B8-42DA-93A8-C37D8EDBCB89}" type="presOf" srcId="{1584B4D8-F0C2-4984-8A61-6CBCD50F5B21}" destId="{0835EFED-6D94-4C23-8BB1-D47CBCD4034B}" srcOrd="0" destOrd="1" presId="urn:microsoft.com/office/officeart/2005/8/layout/vList2"/>
    <dgm:cxn modelId="{730663A9-EE50-45C7-8C21-DDC17B4FD0F3}" type="presOf" srcId="{E2AEA354-995C-4B61-899E-D461B220DA88}" destId="{883EDCA4-08BA-4313-B439-E438E9A14248}" srcOrd="0" destOrd="0" presId="urn:microsoft.com/office/officeart/2005/8/layout/vList2"/>
    <dgm:cxn modelId="{B2E15CAB-AB5E-4B8A-9364-A03289EADBF6}" type="presOf" srcId="{188CEEB9-0C11-4EE5-AE6F-5D465CE48653}" destId="{0835EFED-6D94-4C23-8BB1-D47CBCD4034B}" srcOrd="0" destOrd="2" presId="urn:microsoft.com/office/officeart/2005/8/layout/vList2"/>
    <dgm:cxn modelId="{CA4263E3-2F8C-4D8D-B657-4797D157E0CC}" type="presOf" srcId="{98384803-2B57-492E-9A07-7C959EC1710E}" destId="{0835EFED-6D94-4C23-8BB1-D47CBCD4034B}" srcOrd="0" destOrd="3" presId="urn:microsoft.com/office/officeart/2005/8/layout/vList2"/>
    <dgm:cxn modelId="{50DAB6FB-BC03-4A15-B55C-9C2C1F9D9657}" srcId="{BC2C8200-F463-4FBD-8098-5984EF85BC22}" destId="{98384803-2B57-492E-9A07-7C959EC1710E}" srcOrd="3" destOrd="0" parTransId="{6392B9C7-B656-4D69-899C-F797C83C5B58}" sibTransId="{98F38472-8334-40FC-A87A-C484F7B08B2F}"/>
    <dgm:cxn modelId="{BF093E3C-95DA-4B77-BFC3-76E668535EEB}" type="presParOf" srcId="{883EDCA4-08BA-4313-B439-E438E9A14248}" destId="{391786A2-4696-4D96-9E41-1209DE47B981}" srcOrd="0" destOrd="0" presId="urn:microsoft.com/office/officeart/2005/8/layout/vList2"/>
    <dgm:cxn modelId="{3FAE9B20-BD98-4A82-9B96-DEB4BCF24C58}" type="presParOf" srcId="{883EDCA4-08BA-4313-B439-E438E9A14248}" destId="{0835EFED-6D94-4C23-8BB1-D47CBCD4034B}"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592B2C-45A0-4318-A5C3-89ADE700511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BA441B1-0ED4-4364-B468-89BC3A4B6553}">
      <dgm:prSet/>
      <dgm:spPr/>
      <dgm:t>
        <a:bodyPr/>
        <a:lstStyle/>
        <a:p>
          <a:r>
            <a:rPr lang="en-US" b="1" i="0"/>
            <a:t>Progressive Design-Build (PDB)</a:t>
          </a:r>
          <a:endParaRPr lang="en-US"/>
        </a:p>
      </dgm:t>
    </dgm:pt>
    <dgm:pt modelId="{7E84C317-B381-4841-94A0-A22FF9777787}" type="parTrans" cxnId="{FE121017-A905-47CA-B9A9-63AEAB2512AD}">
      <dgm:prSet/>
      <dgm:spPr/>
      <dgm:t>
        <a:bodyPr/>
        <a:lstStyle/>
        <a:p>
          <a:endParaRPr lang="en-US"/>
        </a:p>
      </dgm:t>
    </dgm:pt>
    <dgm:pt modelId="{28BA76BF-D622-47A9-AA54-C82C59172458}" type="sibTrans" cxnId="{FE121017-A905-47CA-B9A9-63AEAB2512AD}">
      <dgm:prSet/>
      <dgm:spPr/>
      <dgm:t>
        <a:bodyPr/>
        <a:lstStyle/>
        <a:p>
          <a:endParaRPr lang="en-US"/>
        </a:p>
      </dgm:t>
    </dgm:pt>
    <dgm:pt modelId="{F03CDF18-8E13-4DB8-89B9-F1D5E2C6A907}">
      <dgm:prSet/>
      <dgm:spPr/>
      <dgm:t>
        <a:bodyPr/>
        <a:lstStyle/>
        <a:p>
          <a:r>
            <a:rPr lang="en-US" b="0" i="0"/>
            <a:t>An alternative delivery method used when the project scope is not clearly defined at the outset.</a:t>
          </a:r>
          <a:endParaRPr lang="en-US"/>
        </a:p>
      </dgm:t>
    </dgm:pt>
    <dgm:pt modelId="{E341094E-6A2F-4BE8-A81C-1564AEF58233}" type="parTrans" cxnId="{B63C7240-14B1-478B-8147-EAA0BCD06909}">
      <dgm:prSet/>
      <dgm:spPr/>
      <dgm:t>
        <a:bodyPr/>
        <a:lstStyle/>
        <a:p>
          <a:endParaRPr lang="en-US"/>
        </a:p>
      </dgm:t>
    </dgm:pt>
    <dgm:pt modelId="{888341D9-1877-429B-8DE5-52F4F8AEAA47}" type="sibTrans" cxnId="{B63C7240-14B1-478B-8147-EAA0BCD06909}">
      <dgm:prSet/>
      <dgm:spPr/>
      <dgm:t>
        <a:bodyPr/>
        <a:lstStyle/>
        <a:p>
          <a:endParaRPr lang="en-US"/>
        </a:p>
      </dgm:t>
    </dgm:pt>
    <dgm:pt modelId="{F94E3EFA-0336-40C7-9B80-428E94BF0645}">
      <dgm:prSet/>
      <dgm:spPr/>
      <dgm:t>
        <a:bodyPr/>
        <a:lstStyle/>
        <a:p>
          <a:r>
            <a:rPr lang="en-US" b="0" i="0"/>
            <a:t>Well-suited for projects with unique challenges or complex issues that must be addressed.</a:t>
          </a:r>
          <a:endParaRPr lang="en-US"/>
        </a:p>
      </dgm:t>
    </dgm:pt>
    <dgm:pt modelId="{62584758-D072-45F8-95EA-F0E5199D6906}" type="parTrans" cxnId="{2BA884D8-034D-4797-852D-1153774D6AAE}">
      <dgm:prSet/>
      <dgm:spPr/>
      <dgm:t>
        <a:bodyPr/>
        <a:lstStyle/>
        <a:p>
          <a:endParaRPr lang="en-US"/>
        </a:p>
      </dgm:t>
    </dgm:pt>
    <dgm:pt modelId="{A10B26BC-7353-4E9B-A5A9-33763AEE00CB}" type="sibTrans" cxnId="{2BA884D8-034D-4797-852D-1153774D6AAE}">
      <dgm:prSet/>
      <dgm:spPr/>
      <dgm:t>
        <a:bodyPr/>
        <a:lstStyle/>
        <a:p>
          <a:endParaRPr lang="en-US"/>
        </a:p>
      </dgm:t>
    </dgm:pt>
    <dgm:pt modelId="{BA318CF0-2C11-47F7-882C-DD45AECC1D7E}">
      <dgm:prSet/>
      <dgm:spPr/>
      <dgm:t>
        <a:bodyPr/>
        <a:lstStyle/>
        <a:p>
          <a:r>
            <a:rPr lang="en-US" b="0" i="0"/>
            <a:t>Brings all key parties together from the first day, including: </a:t>
          </a:r>
          <a:endParaRPr lang="en-US"/>
        </a:p>
      </dgm:t>
    </dgm:pt>
    <dgm:pt modelId="{D4D785D2-482C-4237-BC37-1F8B624DCE26}" type="parTrans" cxnId="{9B391419-5095-4099-9736-DB9A9AB6BA48}">
      <dgm:prSet/>
      <dgm:spPr/>
      <dgm:t>
        <a:bodyPr/>
        <a:lstStyle/>
        <a:p>
          <a:endParaRPr lang="en-US"/>
        </a:p>
      </dgm:t>
    </dgm:pt>
    <dgm:pt modelId="{C53F4112-96CE-4FFD-838F-827957988A29}" type="sibTrans" cxnId="{9B391419-5095-4099-9736-DB9A9AB6BA48}">
      <dgm:prSet/>
      <dgm:spPr/>
      <dgm:t>
        <a:bodyPr/>
        <a:lstStyle/>
        <a:p>
          <a:endParaRPr lang="en-US"/>
        </a:p>
      </dgm:t>
    </dgm:pt>
    <dgm:pt modelId="{C2CF5752-ED88-4778-B5F7-B995A440AF10}">
      <dgm:prSet/>
      <dgm:spPr/>
      <dgm:t>
        <a:bodyPr/>
        <a:lstStyle/>
        <a:p>
          <a:r>
            <a:rPr lang="en-US" b="0" i="0"/>
            <a:t>The owner</a:t>
          </a:r>
          <a:endParaRPr lang="en-US"/>
        </a:p>
      </dgm:t>
    </dgm:pt>
    <dgm:pt modelId="{BA06F2C9-96C8-44A0-8AFB-2F05241144D2}" type="parTrans" cxnId="{40657AD4-54AE-4BE7-BD03-B57827D31562}">
      <dgm:prSet/>
      <dgm:spPr/>
      <dgm:t>
        <a:bodyPr/>
        <a:lstStyle/>
        <a:p>
          <a:endParaRPr lang="en-US"/>
        </a:p>
      </dgm:t>
    </dgm:pt>
    <dgm:pt modelId="{31603458-B7DE-4967-B975-6AEFB5C05B58}" type="sibTrans" cxnId="{40657AD4-54AE-4BE7-BD03-B57827D31562}">
      <dgm:prSet/>
      <dgm:spPr/>
      <dgm:t>
        <a:bodyPr/>
        <a:lstStyle/>
        <a:p>
          <a:endParaRPr lang="en-US"/>
        </a:p>
      </dgm:t>
    </dgm:pt>
    <dgm:pt modelId="{20D5517F-402C-4F3A-B2E3-15B6B96840CC}">
      <dgm:prSet/>
      <dgm:spPr/>
      <dgm:t>
        <a:bodyPr/>
        <a:lstStyle/>
        <a:p>
          <a:r>
            <a:rPr lang="en-US" b="0" i="0"/>
            <a:t>The project development team</a:t>
          </a:r>
          <a:endParaRPr lang="en-US"/>
        </a:p>
      </dgm:t>
    </dgm:pt>
    <dgm:pt modelId="{01451426-8343-494A-B807-FED0BA2BDF47}" type="parTrans" cxnId="{5B9D6431-E180-4859-989B-64DDAF6884BC}">
      <dgm:prSet/>
      <dgm:spPr/>
      <dgm:t>
        <a:bodyPr/>
        <a:lstStyle/>
        <a:p>
          <a:endParaRPr lang="en-US"/>
        </a:p>
      </dgm:t>
    </dgm:pt>
    <dgm:pt modelId="{C3D61071-AAAC-4FB1-843D-71F2C16DF52B}" type="sibTrans" cxnId="{5B9D6431-E180-4859-989B-64DDAF6884BC}">
      <dgm:prSet/>
      <dgm:spPr/>
      <dgm:t>
        <a:bodyPr/>
        <a:lstStyle/>
        <a:p>
          <a:endParaRPr lang="en-US"/>
        </a:p>
      </dgm:t>
    </dgm:pt>
    <dgm:pt modelId="{400C8062-8E63-4BBA-AB75-D123B6F6EE4D}">
      <dgm:prSet/>
      <dgm:spPr/>
      <dgm:t>
        <a:bodyPr/>
        <a:lstStyle/>
        <a:p>
          <a:r>
            <a:rPr lang="en-US" b="0" i="0"/>
            <a:t>The contractor</a:t>
          </a:r>
          <a:endParaRPr lang="en-US"/>
        </a:p>
      </dgm:t>
    </dgm:pt>
    <dgm:pt modelId="{DA8E32CC-533C-46F9-890A-87AAD9FF92F9}" type="parTrans" cxnId="{E2C04317-686A-4AB6-9176-E28BE556515E}">
      <dgm:prSet/>
      <dgm:spPr/>
      <dgm:t>
        <a:bodyPr/>
        <a:lstStyle/>
        <a:p>
          <a:endParaRPr lang="en-US"/>
        </a:p>
      </dgm:t>
    </dgm:pt>
    <dgm:pt modelId="{67717DCB-A66D-4F5D-BF4A-207AB6F42ABD}" type="sibTrans" cxnId="{E2C04317-686A-4AB6-9176-E28BE556515E}">
      <dgm:prSet/>
      <dgm:spPr/>
      <dgm:t>
        <a:bodyPr/>
        <a:lstStyle/>
        <a:p>
          <a:endParaRPr lang="en-US"/>
        </a:p>
      </dgm:t>
    </dgm:pt>
    <dgm:pt modelId="{B8E5CB26-E07F-405C-8F65-7BCA9A212876}">
      <dgm:prSet/>
      <dgm:spPr/>
      <dgm:t>
        <a:bodyPr/>
        <a:lstStyle/>
        <a:p>
          <a:r>
            <a:rPr lang="en-US" b="0" i="0"/>
            <a:t>Encourages collaboration to develop practical and fundable project solutions.</a:t>
          </a:r>
          <a:endParaRPr lang="en-US"/>
        </a:p>
      </dgm:t>
    </dgm:pt>
    <dgm:pt modelId="{10C4136A-C60A-472B-9636-A9E3BF090262}" type="parTrans" cxnId="{5A290B22-0845-4C49-920D-3EF954123AD8}">
      <dgm:prSet/>
      <dgm:spPr/>
      <dgm:t>
        <a:bodyPr/>
        <a:lstStyle/>
        <a:p>
          <a:endParaRPr lang="en-US"/>
        </a:p>
      </dgm:t>
    </dgm:pt>
    <dgm:pt modelId="{FA829139-DFF0-451A-A474-E4D289B2BB0F}" type="sibTrans" cxnId="{5A290B22-0845-4C49-920D-3EF954123AD8}">
      <dgm:prSet/>
      <dgm:spPr/>
      <dgm:t>
        <a:bodyPr/>
        <a:lstStyle/>
        <a:p>
          <a:endParaRPr lang="en-US"/>
        </a:p>
      </dgm:t>
    </dgm:pt>
    <dgm:pt modelId="{01BB6EB1-F5B9-432D-A5CB-162959C1605A}">
      <dgm:prSet/>
      <dgm:spPr/>
      <dgm:t>
        <a:bodyPr/>
        <a:lstStyle/>
        <a:p>
          <a:r>
            <a:rPr lang="en-US" b="0" i="0"/>
            <a:t>Helps minimize project risks through early stakeholder involvement.</a:t>
          </a:r>
          <a:endParaRPr lang="en-US"/>
        </a:p>
      </dgm:t>
    </dgm:pt>
    <dgm:pt modelId="{47E9ADCB-F520-4220-9227-B5700EA6DA50}" type="parTrans" cxnId="{7F9DCCA3-9F2B-4064-9106-F3EC0939FD81}">
      <dgm:prSet/>
      <dgm:spPr/>
      <dgm:t>
        <a:bodyPr/>
        <a:lstStyle/>
        <a:p>
          <a:endParaRPr lang="en-US"/>
        </a:p>
      </dgm:t>
    </dgm:pt>
    <dgm:pt modelId="{E90BC743-BC65-4749-8F3B-6BA4F465491F}" type="sibTrans" cxnId="{7F9DCCA3-9F2B-4064-9106-F3EC0939FD81}">
      <dgm:prSet/>
      <dgm:spPr/>
      <dgm:t>
        <a:bodyPr/>
        <a:lstStyle/>
        <a:p>
          <a:endParaRPr lang="en-US"/>
        </a:p>
      </dgm:t>
    </dgm:pt>
    <dgm:pt modelId="{F8A9157F-F081-4549-B017-4F31D25243A1}">
      <dgm:prSet/>
      <dgm:spPr/>
      <dgm:t>
        <a:bodyPr/>
        <a:lstStyle/>
        <a:p>
          <a:r>
            <a:rPr lang="en-US" b="0" i="0"/>
            <a:t>Provides greater cost certainty as the project scope and design evolve.</a:t>
          </a:r>
          <a:endParaRPr lang="en-US"/>
        </a:p>
      </dgm:t>
    </dgm:pt>
    <dgm:pt modelId="{CD830BC3-320E-4861-B2EF-6D70F9D71A41}" type="parTrans" cxnId="{D0E84AD6-27F5-4098-87E9-6E71BDC0D2AE}">
      <dgm:prSet/>
      <dgm:spPr/>
      <dgm:t>
        <a:bodyPr/>
        <a:lstStyle/>
        <a:p>
          <a:endParaRPr lang="en-US"/>
        </a:p>
      </dgm:t>
    </dgm:pt>
    <dgm:pt modelId="{5240EC65-CF1D-4D3E-852B-C36821C6F6E6}" type="sibTrans" cxnId="{D0E84AD6-27F5-4098-87E9-6E71BDC0D2AE}">
      <dgm:prSet/>
      <dgm:spPr/>
      <dgm:t>
        <a:bodyPr/>
        <a:lstStyle/>
        <a:p>
          <a:endParaRPr lang="en-US"/>
        </a:p>
      </dgm:t>
    </dgm:pt>
    <dgm:pt modelId="{5FEEC073-1CF6-4FB6-8963-8E25615CB947}" type="pres">
      <dgm:prSet presAssocID="{F7592B2C-45A0-4318-A5C3-89ADE700511C}" presName="linear" presStyleCnt="0">
        <dgm:presLayoutVars>
          <dgm:animLvl val="lvl"/>
          <dgm:resizeHandles val="exact"/>
        </dgm:presLayoutVars>
      </dgm:prSet>
      <dgm:spPr/>
    </dgm:pt>
    <dgm:pt modelId="{874074DF-497A-41F6-8BBE-75FBCA0A7A24}" type="pres">
      <dgm:prSet presAssocID="{8BA441B1-0ED4-4364-B468-89BC3A4B6553}" presName="parentText" presStyleLbl="node1" presStyleIdx="0" presStyleCnt="1">
        <dgm:presLayoutVars>
          <dgm:chMax val="0"/>
          <dgm:bulletEnabled val="1"/>
        </dgm:presLayoutVars>
      </dgm:prSet>
      <dgm:spPr/>
    </dgm:pt>
    <dgm:pt modelId="{14B4D3D5-B628-4DDD-8E44-0BCD7B7B0B2D}" type="pres">
      <dgm:prSet presAssocID="{8BA441B1-0ED4-4364-B468-89BC3A4B6553}" presName="childText" presStyleLbl="revTx" presStyleIdx="0" presStyleCnt="1">
        <dgm:presLayoutVars>
          <dgm:bulletEnabled val="1"/>
        </dgm:presLayoutVars>
      </dgm:prSet>
      <dgm:spPr/>
    </dgm:pt>
  </dgm:ptLst>
  <dgm:cxnLst>
    <dgm:cxn modelId="{FE121017-A905-47CA-B9A9-63AEAB2512AD}" srcId="{F7592B2C-45A0-4318-A5C3-89ADE700511C}" destId="{8BA441B1-0ED4-4364-B468-89BC3A4B6553}" srcOrd="0" destOrd="0" parTransId="{7E84C317-B381-4841-94A0-A22FF9777787}" sibTransId="{28BA76BF-D622-47A9-AA54-C82C59172458}"/>
    <dgm:cxn modelId="{E2C04317-686A-4AB6-9176-E28BE556515E}" srcId="{BA318CF0-2C11-47F7-882C-DD45AECC1D7E}" destId="{400C8062-8E63-4BBA-AB75-D123B6F6EE4D}" srcOrd="2" destOrd="0" parTransId="{DA8E32CC-533C-46F9-890A-87AAD9FF92F9}" sibTransId="{67717DCB-A66D-4F5D-BF4A-207AB6F42ABD}"/>
    <dgm:cxn modelId="{78366517-CB03-459D-A9CF-AB6CE256E55E}" type="presOf" srcId="{F94E3EFA-0336-40C7-9B80-428E94BF0645}" destId="{14B4D3D5-B628-4DDD-8E44-0BCD7B7B0B2D}" srcOrd="0" destOrd="1" presId="urn:microsoft.com/office/officeart/2005/8/layout/vList2"/>
    <dgm:cxn modelId="{9B391419-5095-4099-9736-DB9A9AB6BA48}" srcId="{8BA441B1-0ED4-4364-B468-89BC3A4B6553}" destId="{BA318CF0-2C11-47F7-882C-DD45AECC1D7E}" srcOrd="2" destOrd="0" parTransId="{D4D785D2-482C-4237-BC37-1F8B624DCE26}" sibTransId="{C53F4112-96CE-4FFD-838F-827957988A29}"/>
    <dgm:cxn modelId="{5A290B22-0845-4C49-920D-3EF954123AD8}" srcId="{8BA441B1-0ED4-4364-B468-89BC3A4B6553}" destId="{B8E5CB26-E07F-405C-8F65-7BCA9A212876}" srcOrd="3" destOrd="0" parTransId="{10C4136A-C60A-472B-9636-A9E3BF090262}" sibTransId="{FA829139-DFF0-451A-A474-E4D289B2BB0F}"/>
    <dgm:cxn modelId="{2B873B31-FE00-43AD-A403-BA4748C466C2}" type="presOf" srcId="{8BA441B1-0ED4-4364-B468-89BC3A4B6553}" destId="{874074DF-497A-41F6-8BBE-75FBCA0A7A24}" srcOrd="0" destOrd="0" presId="urn:microsoft.com/office/officeart/2005/8/layout/vList2"/>
    <dgm:cxn modelId="{5B9D6431-E180-4859-989B-64DDAF6884BC}" srcId="{BA318CF0-2C11-47F7-882C-DD45AECC1D7E}" destId="{20D5517F-402C-4F3A-B2E3-15B6B96840CC}" srcOrd="1" destOrd="0" parTransId="{01451426-8343-494A-B807-FED0BA2BDF47}" sibTransId="{C3D61071-AAAC-4FB1-843D-71F2C16DF52B}"/>
    <dgm:cxn modelId="{B63C7240-14B1-478B-8147-EAA0BCD06909}" srcId="{8BA441B1-0ED4-4364-B468-89BC3A4B6553}" destId="{F03CDF18-8E13-4DB8-89B9-F1D5E2C6A907}" srcOrd="0" destOrd="0" parTransId="{E341094E-6A2F-4BE8-A81C-1564AEF58233}" sibTransId="{888341D9-1877-429B-8DE5-52F4F8AEAA47}"/>
    <dgm:cxn modelId="{F8C87C40-39E6-42CB-8C79-D9FF3108098A}" type="presOf" srcId="{F03CDF18-8E13-4DB8-89B9-F1D5E2C6A907}" destId="{14B4D3D5-B628-4DDD-8E44-0BCD7B7B0B2D}" srcOrd="0" destOrd="0" presId="urn:microsoft.com/office/officeart/2005/8/layout/vList2"/>
    <dgm:cxn modelId="{EB3F2667-1A0F-416C-9E09-D97C02916EA0}" type="presOf" srcId="{BA318CF0-2C11-47F7-882C-DD45AECC1D7E}" destId="{14B4D3D5-B628-4DDD-8E44-0BCD7B7B0B2D}" srcOrd="0" destOrd="2" presId="urn:microsoft.com/office/officeart/2005/8/layout/vList2"/>
    <dgm:cxn modelId="{DE5D387A-63A2-4CD2-A0A9-0A65AB6A8606}" type="presOf" srcId="{F7592B2C-45A0-4318-A5C3-89ADE700511C}" destId="{5FEEC073-1CF6-4FB6-8963-8E25615CB947}" srcOrd="0" destOrd="0" presId="urn:microsoft.com/office/officeart/2005/8/layout/vList2"/>
    <dgm:cxn modelId="{19E5CD9B-DA08-4273-B2CA-8946112A33E2}" type="presOf" srcId="{B8E5CB26-E07F-405C-8F65-7BCA9A212876}" destId="{14B4D3D5-B628-4DDD-8E44-0BCD7B7B0B2D}" srcOrd="0" destOrd="6" presId="urn:microsoft.com/office/officeart/2005/8/layout/vList2"/>
    <dgm:cxn modelId="{785E699F-2103-42DB-B5E8-A22B59ADB7CF}" type="presOf" srcId="{C2CF5752-ED88-4778-B5F7-B995A440AF10}" destId="{14B4D3D5-B628-4DDD-8E44-0BCD7B7B0B2D}" srcOrd="0" destOrd="3" presId="urn:microsoft.com/office/officeart/2005/8/layout/vList2"/>
    <dgm:cxn modelId="{7F9DCCA3-9F2B-4064-9106-F3EC0939FD81}" srcId="{8BA441B1-0ED4-4364-B468-89BC3A4B6553}" destId="{01BB6EB1-F5B9-432D-A5CB-162959C1605A}" srcOrd="4" destOrd="0" parTransId="{47E9ADCB-F520-4220-9227-B5700EA6DA50}" sibTransId="{E90BC743-BC65-4749-8F3B-6BA4F465491F}"/>
    <dgm:cxn modelId="{6C9302C1-D8B1-4708-A5E9-CAFFD761B938}" type="presOf" srcId="{400C8062-8E63-4BBA-AB75-D123B6F6EE4D}" destId="{14B4D3D5-B628-4DDD-8E44-0BCD7B7B0B2D}" srcOrd="0" destOrd="5" presId="urn:microsoft.com/office/officeart/2005/8/layout/vList2"/>
    <dgm:cxn modelId="{40657AD4-54AE-4BE7-BD03-B57827D31562}" srcId="{BA318CF0-2C11-47F7-882C-DD45AECC1D7E}" destId="{C2CF5752-ED88-4778-B5F7-B995A440AF10}" srcOrd="0" destOrd="0" parTransId="{BA06F2C9-96C8-44A0-8AFB-2F05241144D2}" sibTransId="{31603458-B7DE-4967-B975-6AEFB5C05B58}"/>
    <dgm:cxn modelId="{D0E84AD6-27F5-4098-87E9-6E71BDC0D2AE}" srcId="{8BA441B1-0ED4-4364-B468-89BC3A4B6553}" destId="{F8A9157F-F081-4549-B017-4F31D25243A1}" srcOrd="5" destOrd="0" parTransId="{CD830BC3-320E-4861-B2EF-6D70F9D71A41}" sibTransId="{5240EC65-CF1D-4D3E-852B-C36821C6F6E6}"/>
    <dgm:cxn modelId="{2BA884D8-034D-4797-852D-1153774D6AAE}" srcId="{8BA441B1-0ED4-4364-B468-89BC3A4B6553}" destId="{F94E3EFA-0336-40C7-9B80-428E94BF0645}" srcOrd="1" destOrd="0" parTransId="{62584758-D072-45F8-95EA-F0E5199D6906}" sibTransId="{A10B26BC-7353-4E9B-A5A9-33763AEE00CB}"/>
    <dgm:cxn modelId="{75D80BDB-2E1E-4E02-902E-C19EBC2A0FA1}" type="presOf" srcId="{01BB6EB1-F5B9-432D-A5CB-162959C1605A}" destId="{14B4D3D5-B628-4DDD-8E44-0BCD7B7B0B2D}" srcOrd="0" destOrd="7" presId="urn:microsoft.com/office/officeart/2005/8/layout/vList2"/>
    <dgm:cxn modelId="{6B7340E5-41AF-4A7D-BC83-2C0E80670144}" type="presOf" srcId="{F8A9157F-F081-4549-B017-4F31D25243A1}" destId="{14B4D3D5-B628-4DDD-8E44-0BCD7B7B0B2D}" srcOrd="0" destOrd="8" presId="urn:microsoft.com/office/officeart/2005/8/layout/vList2"/>
    <dgm:cxn modelId="{6F710DF6-462D-466C-A12D-5CC0369580BE}" type="presOf" srcId="{20D5517F-402C-4F3A-B2E3-15B6B96840CC}" destId="{14B4D3D5-B628-4DDD-8E44-0BCD7B7B0B2D}" srcOrd="0" destOrd="4" presId="urn:microsoft.com/office/officeart/2005/8/layout/vList2"/>
    <dgm:cxn modelId="{934AF082-80B2-4031-A060-1562250C1D44}" type="presParOf" srcId="{5FEEC073-1CF6-4FB6-8963-8E25615CB947}" destId="{874074DF-497A-41F6-8BBE-75FBCA0A7A24}" srcOrd="0" destOrd="0" presId="urn:microsoft.com/office/officeart/2005/8/layout/vList2"/>
    <dgm:cxn modelId="{55421A16-FF62-4789-8E03-02CED6F3AA58}" type="presParOf" srcId="{5FEEC073-1CF6-4FB6-8963-8E25615CB947}" destId="{14B4D3D5-B628-4DDD-8E44-0BCD7B7B0B2D}" srcOrd="1"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1779A9-6A0B-4C88-AF8C-C5163E227379}" type="doc">
      <dgm:prSet loTypeId="urn:microsoft.com/office/officeart/2018/2/layout/IconVerticalSolidList" loCatId="icon" qsTypeId="urn:microsoft.com/office/officeart/2005/8/quickstyle/simple1#16" qsCatId="simple" csTypeId="urn:microsoft.com/office/officeart/2005/8/colors/accent1_2#16" csCatId="accent1" phldr="1"/>
      <dgm:spPr/>
      <dgm:t>
        <a:bodyPr/>
        <a:lstStyle/>
        <a:p>
          <a:endParaRPr lang="en-US"/>
        </a:p>
      </dgm:t>
    </dgm:pt>
    <dgm:pt modelId="{FE05B1B8-5648-4231-A84E-ED91C7A5E1A7}">
      <dgm:prSet/>
      <dgm:spPr/>
      <dgm:t>
        <a:bodyPr/>
        <a:lstStyle/>
        <a:p>
          <a:pPr>
            <a:lnSpc>
              <a:spcPct val="100000"/>
            </a:lnSpc>
          </a:pPr>
          <a:r>
            <a:rPr lang="en-US" b="1" i="0"/>
            <a:t>Complex Ownership Structure:</a:t>
          </a:r>
          <a:r>
            <a:rPr lang="en-US" b="0" i="0"/>
            <a:t> The project involved numerous layered ownership interests that had developed over many years, making it difficult to clearly identify all parties with a legal interest in the affected properties.</a:t>
          </a:r>
          <a:endParaRPr lang="en-US"/>
        </a:p>
      </dgm:t>
    </dgm:pt>
    <dgm:pt modelId="{34DBF886-A024-4117-97B0-A02FB1F741F5}" type="parTrans" cxnId="{3BA95EDA-9898-42E7-B4B6-647EA8209989}">
      <dgm:prSet/>
      <dgm:spPr/>
      <dgm:t>
        <a:bodyPr/>
        <a:lstStyle/>
        <a:p>
          <a:endParaRPr lang="en-US"/>
        </a:p>
      </dgm:t>
    </dgm:pt>
    <dgm:pt modelId="{80A65AB4-1FF0-49AC-BAE6-5F64F74FE669}" type="sibTrans" cxnId="{3BA95EDA-9898-42E7-B4B6-647EA8209989}">
      <dgm:prSet/>
      <dgm:spPr/>
      <dgm:t>
        <a:bodyPr/>
        <a:lstStyle/>
        <a:p>
          <a:endParaRPr lang="en-US"/>
        </a:p>
      </dgm:t>
    </dgm:pt>
    <dgm:pt modelId="{372C548C-AFEA-421C-A45F-0E44003959BE}">
      <dgm:prSet/>
      <dgm:spPr/>
      <dgm:t>
        <a:bodyPr/>
        <a:lstStyle/>
        <a:p>
          <a:pPr>
            <a:lnSpc>
              <a:spcPct val="100000"/>
            </a:lnSpc>
          </a:pPr>
          <a:r>
            <a:rPr lang="en-US" b="1" i="0"/>
            <a:t>Informal "Gentlemen's Agreements":</a:t>
          </a:r>
          <a:r>
            <a:rPr lang="en-US" b="0" i="0"/>
            <a:t> Many property owners operated under long-standing informal arrangements rather than documented agreements, creating challenges in determining property rights, occupancy, and use.</a:t>
          </a:r>
          <a:endParaRPr lang="en-US"/>
        </a:p>
      </dgm:t>
    </dgm:pt>
    <dgm:pt modelId="{D47AD57E-AFB1-462C-AA40-7C1E3735B1F7}" type="parTrans" cxnId="{DF0CB024-EF9D-4A70-9BD3-2EBD1B80F91A}">
      <dgm:prSet/>
      <dgm:spPr/>
      <dgm:t>
        <a:bodyPr/>
        <a:lstStyle/>
        <a:p>
          <a:endParaRPr lang="en-US"/>
        </a:p>
      </dgm:t>
    </dgm:pt>
    <dgm:pt modelId="{FCDB7BB2-D48F-46E6-A426-BC80C98E91F4}" type="sibTrans" cxnId="{DF0CB024-EF9D-4A70-9BD3-2EBD1B80F91A}">
      <dgm:prSet/>
      <dgm:spPr/>
      <dgm:t>
        <a:bodyPr/>
        <a:lstStyle/>
        <a:p>
          <a:endParaRPr lang="en-US"/>
        </a:p>
      </dgm:t>
    </dgm:pt>
    <dgm:pt modelId="{6F5DCB74-46C6-404F-91F2-4385D50B6D19}">
      <dgm:prSet/>
      <dgm:spPr/>
      <dgm:t>
        <a:bodyPr/>
        <a:lstStyle/>
        <a:p>
          <a:pPr>
            <a:lnSpc>
              <a:spcPct val="100000"/>
            </a:lnSpc>
          </a:pPr>
          <a:r>
            <a:rPr lang="en-US" b="1" i="0"/>
            <a:t>Land Contract Purchasers:</a:t>
          </a:r>
          <a:r>
            <a:rPr lang="en-US" b="0" i="0"/>
            <a:t> Several properties involved occupants purchasing property through land contracts, requiring additional research and coordination to establish interests and ensure proper acquisition procedures.</a:t>
          </a:r>
          <a:endParaRPr lang="en-US"/>
        </a:p>
      </dgm:t>
    </dgm:pt>
    <dgm:pt modelId="{C7C66BBC-0478-49B4-B70A-B29AC3CA520E}" type="parTrans" cxnId="{658F8950-8105-49C0-BAF2-20F9A8823BBE}">
      <dgm:prSet/>
      <dgm:spPr/>
      <dgm:t>
        <a:bodyPr/>
        <a:lstStyle/>
        <a:p>
          <a:endParaRPr lang="en-US"/>
        </a:p>
      </dgm:t>
    </dgm:pt>
    <dgm:pt modelId="{97B8C5C4-5901-4BFD-9086-81D70F6F1BBE}" type="sibTrans" cxnId="{658F8950-8105-49C0-BAF2-20F9A8823BBE}">
      <dgm:prSet/>
      <dgm:spPr/>
      <dgm:t>
        <a:bodyPr/>
        <a:lstStyle/>
        <a:p>
          <a:endParaRPr lang="en-US"/>
        </a:p>
      </dgm:t>
    </dgm:pt>
    <dgm:pt modelId="{6132C4AF-DD1D-41F9-84B0-64A3F82C5400}">
      <dgm:prSet/>
      <dgm:spPr/>
      <dgm:t>
        <a:bodyPr/>
        <a:lstStyle/>
        <a:p>
          <a:pPr>
            <a:lnSpc>
              <a:spcPct val="100000"/>
            </a:lnSpc>
          </a:pPr>
          <a:r>
            <a:rPr lang="en-US" b="1" i="0"/>
            <a:t>Non-Traditional Tenancies:</a:t>
          </a:r>
          <a:r>
            <a:rPr lang="en-US" b="0" i="0"/>
            <a:t> The project included tenants occupying properties for little or no rent, often under informal agreements, requiring careful evaluation of occupancy status and potential relocation considerations.</a:t>
          </a:r>
          <a:endParaRPr lang="en-US"/>
        </a:p>
      </dgm:t>
    </dgm:pt>
    <dgm:pt modelId="{133A15CD-1FD2-47C0-A1FC-86AF74A238C9}" type="parTrans" cxnId="{93725D14-C027-444A-839F-0EBB7AE1A149}">
      <dgm:prSet/>
      <dgm:spPr/>
      <dgm:t>
        <a:bodyPr/>
        <a:lstStyle/>
        <a:p>
          <a:endParaRPr lang="en-US"/>
        </a:p>
      </dgm:t>
    </dgm:pt>
    <dgm:pt modelId="{63546DA2-A974-4DDE-9671-D500C5B235A6}" type="sibTrans" cxnId="{93725D14-C027-444A-839F-0EBB7AE1A149}">
      <dgm:prSet/>
      <dgm:spPr/>
      <dgm:t>
        <a:bodyPr/>
        <a:lstStyle/>
        <a:p>
          <a:endParaRPr lang="en-US"/>
        </a:p>
      </dgm:t>
    </dgm:pt>
    <dgm:pt modelId="{F04D0DE7-48A2-4C38-B8E8-61567BF6B461}">
      <dgm:prSet/>
      <dgm:spPr/>
      <dgm:t>
        <a:bodyPr/>
        <a:lstStyle/>
        <a:p>
          <a:pPr>
            <a:lnSpc>
              <a:spcPct val="100000"/>
            </a:lnSpc>
          </a:pPr>
          <a:r>
            <a:rPr lang="en-US" b="1" i="0" dirty="0"/>
            <a:t>Long-Standing Encroachment:</a:t>
          </a:r>
          <a:r>
            <a:rPr lang="en-US" b="0" i="0" dirty="0"/>
            <a:t> The project required addressing a long-standing encroachment associated with the well-known local attraction, </a:t>
          </a:r>
          <a:r>
            <a:rPr lang="en-US" b="1" i="0" dirty="0"/>
            <a:t>Butcher Holler Spook House</a:t>
          </a:r>
          <a:r>
            <a:rPr lang="en-US" b="0" i="0" dirty="0"/>
            <a:t>, a unique situation that demanded careful coordination and stakeholder engagement.</a:t>
          </a:r>
          <a:endParaRPr lang="en-US" dirty="0"/>
        </a:p>
      </dgm:t>
    </dgm:pt>
    <dgm:pt modelId="{2C00F46B-7B5B-4E05-B263-74E6F09A320D}" type="parTrans" cxnId="{8FF2641E-BD06-4800-909B-C38A42478786}">
      <dgm:prSet/>
      <dgm:spPr/>
      <dgm:t>
        <a:bodyPr/>
        <a:lstStyle/>
        <a:p>
          <a:endParaRPr lang="en-US"/>
        </a:p>
      </dgm:t>
    </dgm:pt>
    <dgm:pt modelId="{8F30C3C9-2783-4B6A-BC76-FCC411820232}" type="sibTrans" cxnId="{8FF2641E-BD06-4800-909B-C38A42478786}">
      <dgm:prSet/>
      <dgm:spPr/>
      <dgm:t>
        <a:bodyPr/>
        <a:lstStyle/>
        <a:p>
          <a:endParaRPr lang="en-US"/>
        </a:p>
      </dgm:t>
    </dgm:pt>
    <dgm:pt modelId="{6DE1B458-BA01-40A1-99D1-F23894CB64D3}" type="pres">
      <dgm:prSet presAssocID="{881779A9-6A0B-4C88-AF8C-C5163E227379}" presName="root" presStyleCnt="0">
        <dgm:presLayoutVars>
          <dgm:dir/>
          <dgm:resizeHandles val="exact"/>
        </dgm:presLayoutVars>
      </dgm:prSet>
      <dgm:spPr/>
    </dgm:pt>
    <dgm:pt modelId="{6319DCA8-6142-4E65-AE3B-2637E1C45C66}" type="pres">
      <dgm:prSet presAssocID="{FE05B1B8-5648-4231-A84E-ED91C7A5E1A7}" presName="compNode" presStyleCnt="0"/>
      <dgm:spPr/>
    </dgm:pt>
    <dgm:pt modelId="{6083D81C-56D4-45B3-842E-2A56BB296479}" type="pres">
      <dgm:prSet presAssocID="{FE05B1B8-5648-4231-A84E-ED91C7A5E1A7}" presName="bgRect" presStyleLbl="bgShp" presStyleIdx="0" presStyleCnt="5"/>
      <dgm:spPr/>
    </dgm:pt>
    <dgm:pt modelId="{4057603D-AC58-4BC1-9A7C-7817CD9854ED}" type="pres">
      <dgm:prSet presAssocID="{FE05B1B8-5648-4231-A84E-ED91C7A5E1A7}"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ierarchy"/>
        </a:ext>
      </dgm:extLst>
    </dgm:pt>
    <dgm:pt modelId="{15F8161E-6D25-4EB0-9576-97029B281A7C}" type="pres">
      <dgm:prSet presAssocID="{FE05B1B8-5648-4231-A84E-ED91C7A5E1A7}" presName="spaceRect" presStyleCnt="0"/>
      <dgm:spPr/>
    </dgm:pt>
    <dgm:pt modelId="{F1D4C6E9-5EC9-443C-A791-D3EEFB713E7D}" type="pres">
      <dgm:prSet presAssocID="{FE05B1B8-5648-4231-A84E-ED91C7A5E1A7}" presName="parTx" presStyleLbl="revTx" presStyleIdx="0" presStyleCnt="5">
        <dgm:presLayoutVars>
          <dgm:chMax val="0"/>
          <dgm:chPref val="0"/>
        </dgm:presLayoutVars>
      </dgm:prSet>
      <dgm:spPr/>
    </dgm:pt>
    <dgm:pt modelId="{D9C16913-57C4-44B0-836D-EF9D1CE257B0}" type="pres">
      <dgm:prSet presAssocID="{80A65AB4-1FF0-49AC-BAE6-5F64F74FE669}" presName="sibTrans" presStyleCnt="0"/>
      <dgm:spPr/>
    </dgm:pt>
    <dgm:pt modelId="{E72192C5-5C5A-46A4-AB66-CDD355781057}" type="pres">
      <dgm:prSet presAssocID="{372C548C-AFEA-421C-A45F-0E44003959BE}" presName="compNode" presStyleCnt="0"/>
      <dgm:spPr/>
    </dgm:pt>
    <dgm:pt modelId="{A9C091A1-C584-4462-AF5F-18B71F8DFB17}" type="pres">
      <dgm:prSet presAssocID="{372C548C-AFEA-421C-A45F-0E44003959BE}" presName="bgRect" presStyleLbl="bgShp" presStyleIdx="1" presStyleCnt="5"/>
      <dgm:spPr/>
    </dgm:pt>
    <dgm:pt modelId="{D4FBB857-ED83-4585-A274-E04AE3B2D2C7}" type="pres">
      <dgm:prSet presAssocID="{372C548C-AFEA-421C-A45F-0E44003959B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825E1988-2568-4D08-A85E-B8FC1CAB6198}" type="pres">
      <dgm:prSet presAssocID="{372C548C-AFEA-421C-A45F-0E44003959BE}" presName="spaceRect" presStyleCnt="0"/>
      <dgm:spPr/>
    </dgm:pt>
    <dgm:pt modelId="{D8B45BF0-2921-4634-92F2-8AE00DAA0898}" type="pres">
      <dgm:prSet presAssocID="{372C548C-AFEA-421C-A45F-0E44003959BE}" presName="parTx" presStyleLbl="revTx" presStyleIdx="1" presStyleCnt="5">
        <dgm:presLayoutVars>
          <dgm:chMax val="0"/>
          <dgm:chPref val="0"/>
        </dgm:presLayoutVars>
      </dgm:prSet>
      <dgm:spPr/>
    </dgm:pt>
    <dgm:pt modelId="{B83BE05B-2787-4915-AD29-A442D8D1C53D}" type="pres">
      <dgm:prSet presAssocID="{FCDB7BB2-D48F-46E6-A426-BC80C98E91F4}" presName="sibTrans" presStyleCnt="0"/>
      <dgm:spPr/>
    </dgm:pt>
    <dgm:pt modelId="{C9B0C6E6-B60B-4429-B41D-85E8F002E91A}" type="pres">
      <dgm:prSet presAssocID="{6F5DCB74-46C6-404F-91F2-4385D50B6D19}" presName="compNode" presStyleCnt="0"/>
      <dgm:spPr/>
    </dgm:pt>
    <dgm:pt modelId="{92ACC09C-A036-4F80-8B59-5C0347A2FDBB}" type="pres">
      <dgm:prSet presAssocID="{6F5DCB74-46C6-404F-91F2-4385D50B6D19}" presName="bgRect" presStyleLbl="bgShp" presStyleIdx="2" presStyleCnt="5"/>
      <dgm:spPr/>
    </dgm:pt>
    <dgm:pt modelId="{F5361D4B-6CC0-461B-AF87-A85B3D63DEDA}" type="pres">
      <dgm:prSet presAssocID="{6F5DCB74-46C6-404F-91F2-4385D50B6D19}"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ity"/>
        </a:ext>
      </dgm:extLst>
    </dgm:pt>
    <dgm:pt modelId="{57862D7D-A753-4DA1-8ACE-7EF284452ED8}" type="pres">
      <dgm:prSet presAssocID="{6F5DCB74-46C6-404F-91F2-4385D50B6D19}" presName="spaceRect" presStyleCnt="0"/>
      <dgm:spPr/>
    </dgm:pt>
    <dgm:pt modelId="{4E4FA8F7-EF8F-4EB5-9C07-86357B049D00}" type="pres">
      <dgm:prSet presAssocID="{6F5DCB74-46C6-404F-91F2-4385D50B6D19}" presName="parTx" presStyleLbl="revTx" presStyleIdx="2" presStyleCnt="5">
        <dgm:presLayoutVars>
          <dgm:chMax val="0"/>
          <dgm:chPref val="0"/>
        </dgm:presLayoutVars>
      </dgm:prSet>
      <dgm:spPr/>
    </dgm:pt>
    <dgm:pt modelId="{3E31A97E-F715-4A56-BEB9-A0A6AD0C464F}" type="pres">
      <dgm:prSet presAssocID="{97B8C5C4-5901-4BFD-9086-81D70F6F1BBE}" presName="sibTrans" presStyleCnt="0"/>
      <dgm:spPr/>
    </dgm:pt>
    <dgm:pt modelId="{69D45630-D1FF-44EA-ADD9-CEA62FC8886A}" type="pres">
      <dgm:prSet presAssocID="{6132C4AF-DD1D-41F9-84B0-64A3F82C5400}" presName="compNode" presStyleCnt="0"/>
      <dgm:spPr/>
    </dgm:pt>
    <dgm:pt modelId="{0F7055E0-1E3A-40BB-A77B-68567B2A0041}" type="pres">
      <dgm:prSet presAssocID="{6132C4AF-DD1D-41F9-84B0-64A3F82C5400}" presName="bgRect" presStyleLbl="bgShp" presStyleIdx="3" presStyleCnt="5"/>
      <dgm:spPr/>
    </dgm:pt>
    <dgm:pt modelId="{A66DF597-AB0C-4EE9-972B-E95EFF85501B}" type="pres">
      <dgm:prSet presAssocID="{6132C4AF-DD1D-41F9-84B0-64A3F82C540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uburban scene"/>
        </a:ext>
      </dgm:extLst>
    </dgm:pt>
    <dgm:pt modelId="{972FF4AD-201C-438A-93CE-77CE10E05380}" type="pres">
      <dgm:prSet presAssocID="{6132C4AF-DD1D-41F9-84B0-64A3F82C5400}" presName="spaceRect" presStyleCnt="0"/>
      <dgm:spPr/>
    </dgm:pt>
    <dgm:pt modelId="{DFF8CE51-0F20-48CB-AB0D-5B8D7D7519EE}" type="pres">
      <dgm:prSet presAssocID="{6132C4AF-DD1D-41F9-84B0-64A3F82C5400}" presName="parTx" presStyleLbl="revTx" presStyleIdx="3" presStyleCnt="5">
        <dgm:presLayoutVars>
          <dgm:chMax val="0"/>
          <dgm:chPref val="0"/>
        </dgm:presLayoutVars>
      </dgm:prSet>
      <dgm:spPr/>
    </dgm:pt>
    <dgm:pt modelId="{6BB8ADE3-4F80-4735-9671-6DA635237C23}" type="pres">
      <dgm:prSet presAssocID="{63546DA2-A974-4DDE-9671-D500C5B235A6}" presName="sibTrans" presStyleCnt="0"/>
      <dgm:spPr/>
    </dgm:pt>
    <dgm:pt modelId="{C9DECB14-DE9E-4E4D-83A2-F8B41B6C62E8}" type="pres">
      <dgm:prSet presAssocID="{F04D0DE7-48A2-4C38-B8E8-61567BF6B461}" presName="compNode" presStyleCnt="0"/>
      <dgm:spPr/>
    </dgm:pt>
    <dgm:pt modelId="{9479C18E-ACD4-44DD-BDE2-6B6B5CB9E798}" type="pres">
      <dgm:prSet presAssocID="{F04D0DE7-48A2-4C38-B8E8-61567BF6B461}" presName="bgRect" presStyleLbl="bgShp" presStyleIdx="4" presStyleCnt="5"/>
      <dgm:spPr/>
    </dgm:pt>
    <dgm:pt modelId="{DA6596C9-15EC-48D7-84D1-A03674C7DB24}" type="pres">
      <dgm:prSet presAssocID="{F04D0DE7-48A2-4C38-B8E8-61567BF6B461}"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Gavel"/>
        </a:ext>
      </dgm:extLst>
    </dgm:pt>
    <dgm:pt modelId="{A0E7B99A-FCEE-4E5D-858A-33CF1A02C543}" type="pres">
      <dgm:prSet presAssocID="{F04D0DE7-48A2-4C38-B8E8-61567BF6B461}" presName="spaceRect" presStyleCnt="0"/>
      <dgm:spPr/>
    </dgm:pt>
    <dgm:pt modelId="{299CBB7F-7240-44AE-AC55-6877A2B974EB}" type="pres">
      <dgm:prSet presAssocID="{F04D0DE7-48A2-4C38-B8E8-61567BF6B461}" presName="parTx" presStyleLbl="revTx" presStyleIdx="4" presStyleCnt="5">
        <dgm:presLayoutVars>
          <dgm:chMax val="0"/>
          <dgm:chPref val="0"/>
        </dgm:presLayoutVars>
      </dgm:prSet>
      <dgm:spPr/>
    </dgm:pt>
  </dgm:ptLst>
  <dgm:cxnLst>
    <dgm:cxn modelId="{B2B1090C-8656-4720-A3DA-CF326AA1B121}" type="presOf" srcId="{FE05B1B8-5648-4231-A84E-ED91C7A5E1A7}" destId="{F1D4C6E9-5EC9-443C-A791-D3EEFB713E7D}" srcOrd="0" destOrd="0" presId="urn:microsoft.com/office/officeart/2018/2/layout/IconVerticalSolidList"/>
    <dgm:cxn modelId="{93725D14-C027-444A-839F-0EBB7AE1A149}" srcId="{881779A9-6A0B-4C88-AF8C-C5163E227379}" destId="{6132C4AF-DD1D-41F9-84B0-64A3F82C5400}" srcOrd="3" destOrd="0" parTransId="{133A15CD-1FD2-47C0-A1FC-86AF74A238C9}" sibTransId="{63546DA2-A974-4DDE-9671-D500C5B235A6}"/>
    <dgm:cxn modelId="{8FF2641E-BD06-4800-909B-C38A42478786}" srcId="{881779A9-6A0B-4C88-AF8C-C5163E227379}" destId="{F04D0DE7-48A2-4C38-B8E8-61567BF6B461}" srcOrd="4" destOrd="0" parTransId="{2C00F46B-7B5B-4E05-B263-74E6F09A320D}" sibTransId="{8F30C3C9-2783-4B6A-BC76-FCC411820232}"/>
    <dgm:cxn modelId="{DF0CB024-EF9D-4A70-9BD3-2EBD1B80F91A}" srcId="{881779A9-6A0B-4C88-AF8C-C5163E227379}" destId="{372C548C-AFEA-421C-A45F-0E44003959BE}" srcOrd="1" destOrd="0" parTransId="{D47AD57E-AFB1-462C-AA40-7C1E3735B1F7}" sibTransId="{FCDB7BB2-D48F-46E6-A426-BC80C98E91F4}"/>
    <dgm:cxn modelId="{75C7016D-715B-432E-B1AD-2C33778FCB4D}" type="presOf" srcId="{6F5DCB74-46C6-404F-91F2-4385D50B6D19}" destId="{4E4FA8F7-EF8F-4EB5-9C07-86357B049D00}" srcOrd="0" destOrd="0" presId="urn:microsoft.com/office/officeart/2018/2/layout/IconVerticalSolidList"/>
    <dgm:cxn modelId="{658F8950-8105-49C0-BAF2-20F9A8823BBE}" srcId="{881779A9-6A0B-4C88-AF8C-C5163E227379}" destId="{6F5DCB74-46C6-404F-91F2-4385D50B6D19}" srcOrd="2" destOrd="0" parTransId="{C7C66BBC-0478-49B4-B70A-B29AC3CA520E}" sibTransId="{97B8C5C4-5901-4BFD-9086-81D70F6F1BBE}"/>
    <dgm:cxn modelId="{DB0BA5BD-046D-4025-A355-9E3028C4981C}" type="presOf" srcId="{F04D0DE7-48A2-4C38-B8E8-61567BF6B461}" destId="{299CBB7F-7240-44AE-AC55-6877A2B974EB}" srcOrd="0" destOrd="0" presId="urn:microsoft.com/office/officeart/2018/2/layout/IconVerticalSolidList"/>
    <dgm:cxn modelId="{08BDDCCF-7C7C-417C-A052-51B68184AA1D}" type="presOf" srcId="{6132C4AF-DD1D-41F9-84B0-64A3F82C5400}" destId="{DFF8CE51-0F20-48CB-AB0D-5B8D7D7519EE}" srcOrd="0" destOrd="0" presId="urn:microsoft.com/office/officeart/2018/2/layout/IconVerticalSolidList"/>
    <dgm:cxn modelId="{9679BCD1-ECDD-42C9-BEFD-1ACE2CB261D5}" type="presOf" srcId="{372C548C-AFEA-421C-A45F-0E44003959BE}" destId="{D8B45BF0-2921-4634-92F2-8AE00DAA0898}" srcOrd="0" destOrd="0" presId="urn:microsoft.com/office/officeart/2018/2/layout/IconVerticalSolidList"/>
    <dgm:cxn modelId="{3BA95EDA-9898-42E7-B4B6-647EA8209989}" srcId="{881779A9-6A0B-4C88-AF8C-C5163E227379}" destId="{FE05B1B8-5648-4231-A84E-ED91C7A5E1A7}" srcOrd="0" destOrd="0" parTransId="{34DBF886-A024-4117-97B0-A02FB1F741F5}" sibTransId="{80A65AB4-1FF0-49AC-BAE6-5F64F74FE669}"/>
    <dgm:cxn modelId="{1BAA11F0-34B1-427D-9005-9A50CF9B2961}" type="presOf" srcId="{881779A9-6A0B-4C88-AF8C-C5163E227379}" destId="{6DE1B458-BA01-40A1-99D1-F23894CB64D3}" srcOrd="0" destOrd="0" presId="urn:microsoft.com/office/officeart/2018/2/layout/IconVerticalSolidList"/>
    <dgm:cxn modelId="{09925264-5333-445D-9335-307DA6BC5478}" type="presParOf" srcId="{6DE1B458-BA01-40A1-99D1-F23894CB64D3}" destId="{6319DCA8-6142-4E65-AE3B-2637E1C45C66}" srcOrd="0" destOrd="0" presId="urn:microsoft.com/office/officeart/2018/2/layout/IconVerticalSolidList"/>
    <dgm:cxn modelId="{CE950AAE-0F3F-4795-8421-8B49883D03CD}" type="presParOf" srcId="{6319DCA8-6142-4E65-AE3B-2637E1C45C66}" destId="{6083D81C-56D4-45B3-842E-2A56BB296479}" srcOrd="0" destOrd="0" presId="urn:microsoft.com/office/officeart/2018/2/layout/IconVerticalSolidList"/>
    <dgm:cxn modelId="{5DA36621-85A5-4246-8AD1-CB4AB3F20DB2}" type="presParOf" srcId="{6319DCA8-6142-4E65-AE3B-2637E1C45C66}" destId="{4057603D-AC58-4BC1-9A7C-7817CD9854ED}" srcOrd="1" destOrd="0" presId="urn:microsoft.com/office/officeart/2018/2/layout/IconVerticalSolidList"/>
    <dgm:cxn modelId="{7C9A91FF-8A1D-44E6-964D-237397FD322D}" type="presParOf" srcId="{6319DCA8-6142-4E65-AE3B-2637E1C45C66}" destId="{15F8161E-6D25-4EB0-9576-97029B281A7C}" srcOrd="2" destOrd="0" presId="urn:microsoft.com/office/officeart/2018/2/layout/IconVerticalSolidList"/>
    <dgm:cxn modelId="{FAC286C7-5875-4DB8-A1B3-AC59998FA254}" type="presParOf" srcId="{6319DCA8-6142-4E65-AE3B-2637E1C45C66}" destId="{F1D4C6E9-5EC9-443C-A791-D3EEFB713E7D}" srcOrd="3" destOrd="0" presId="urn:microsoft.com/office/officeart/2018/2/layout/IconVerticalSolidList"/>
    <dgm:cxn modelId="{F7B2AE19-46A4-4F21-BA5B-37B698AC2525}" type="presParOf" srcId="{6DE1B458-BA01-40A1-99D1-F23894CB64D3}" destId="{D9C16913-57C4-44B0-836D-EF9D1CE257B0}" srcOrd="1" destOrd="0" presId="urn:microsoft.com/office/officeart/2018/2/layout/IconVerticalSolidList"/>
    <dgm:cxn modelId="{9A3AB312-4D58-425A-BBE2-EFB3D11E48F1}" type="presParOf" srcId="{6DE1B458-BA01-40A1-99D1-F23894CB64D3}" destId="{E72192C5-5C5A-46A4-AB66-CDD355781057}" srcOrd="2" destOrd="0" presId="urn:microsoft.com/office/officeart/2018/2/layout/IconVerticalSolidList"/>
    <dgm:cxn modelId="{87429276-C035-47A4-89A8-A99F769001D1}" type="presParOf" srcId="{E72192C5-5C5A-46A4-AB66-CDD355781057}" destId="{A9C091A1-C584-4462-AF5F-18B71F8DFB17}" srcOrd="0" destOrd="0" presId="urn:microsoft.com/office/officeart/2018/2/layout/IconVerticalSolidList"/>
    <dgm:cxn modelId="{4BCA4CC1-20F6-48B1-9A27-FD309404AC4C}" type="presParOf" srcId="{E72192C5-5C5A-46A4-AB66-CDD355781057}" destId="{D4FBB857-ED83-4585-A274-E04AE3B2D2C7}" srcOrd="1" destOrd="0" presId="urn:microsoft.com/office/officeart/2018/2/layout/IconVerticalSolidList"/>
    <dgm:cxn modelId="{6DAB5C83-1E0A-4A9C-8D73-7CC06959D90B}" type="presParOf" srcId="{E72192C5-5C5A-46A4-AB66-CDD355781057}" destId="{825E1988-2568-4D08-A85E-B8FC1CAB6198}" srcOrd="2" destOrd="0" presId="urn:microsoft.com/office/officeart/2018/2/layout/IconVerticalSolidList"/>
    <dgm:cxn modelId="{1001C54A-3D27-4457-A20D-1AA933591DF2}" type="presParOf" srcId="{E72192C5-5C5A-46A4-AB66-CDD355781057}" destId="{D8B45BF0-2921-4634-92F2-8AE00DAA0898}" srcOrd="3" destOrd="0" presId="urn:microsoft.com/office/officeart/2018/2/layout/IconVerticalSolidList"/>
    <dgm:cxn modelId="{A4450CF8-22A3-4C0C-963C-E141171C0741}" type="presParOf" srcId="{6DE1B458-BA01-40A1-99D1-F23894CB64D3}" destId="{B83BE05B-2787-4915-AD29-A442D8D1C53D}" srcOrd="3" destOrd="0" presId="urn:microsoft.com/office/officeart/2018/2/layout/IconVerticalSolidList"/>
    <dgm:cxn modelId="{982DE65B-F1C2-4DEC-9ACE-D60A54FB4573}" type="presParOf" srcId="{6DE1B458-BA01-40A1-99D1-F23894CB64D3}" destId="{C9B0C6E6-B60B-4429-B41D-85E8F002E91A}" srcOrd="4" destOrd="0" presId="urn:microsoft.com/office/officeart/2018/2/layout/IconVerticalSolidList"/>
    <dgm:cxn modelId="{11335614-E486-41E0-B10D-72A40C595BE2}" type="presParOf" srcId="{C9B0C6E6-B60B-4429-B41D-85E8F002E91A}" destId="{92ACC09C-A036-4F80-8B59-5C0347A2FDBB}" srcOrd="0" destOrd="0" presId="urn:microsoft.com/office/officeart/2018/2/layout/IconVerticalSolidList"/>
    <dgm:cxn modelId="{BF95321C-2849-4023-BF88-5AA490210373}" type="presParOf" srcId="{C9B0C6E6-B60B-4429-B41D-85E8F002E91A}" destId="{F5361D4B-6CC0-461B-AF87-A85B3D63DEDA}" srcOrd="1" destOrd="0" presId="urn:microsoft.com/office/officeart/2018/2/layout/IconVerticalSolidList"/>
    <dgm:cxn modelId="{D08244A0-6C80-4B45-875C-2AF8B50D848D}" type="presParOf" srcId="{C9B0C6E6-B60B-4429-B41D-85E8F002E91A}" destId="{57862D7D-A753-4DA1-8ACE-7EF284452ED8}" srcOrd="2" destOrd="0" presId="urn:microsoft.com/office/officeart/2018/2/layout/IconVerticalSolidList"/>
    <dgm:cxn modelId="{322B0AE6-1DD3-4B35-977D-7A24ECEDC1AC}" type="presParOf" srcId="{C9B0C6E6-B60B-4429-B41D-85E8F002E91A}" destId="{4E4FA8F7-EF8F-4EB5-9C07-86357B049D00}" srcOrd="3" destOrd="0" presId="urn:microsoft.com/office/officeart/2018/2/layout/IconVerticalSolidList"/>
    <dgm:cxn modelId="{9CEED400-4FD3-4E3B-BFAA-1F7FA4F7F733}" type="presParOf" srcId="{6DE1B458-BA01-40A1-99D1-F23894CB64D3}" destId="{3E31A97E-F715-4A56-BEB9-A0A6AD0C464F}" srcOrd="5" destOrd="0" presId="urn:microsoft.com/office/officeart/2018/2/layout/IconVerticalSolidList"/>
    <dgm:cxn modelId="{35A3064C-3D35-4015-9550-F3FD2D5A257C}" type="presParOf" srcId="{6DE1B458-BA01-40A1-99D1-F23894CB64D3}" destId="{69D45630-D1FF-44EA-ADD9-CEA62FC8886A}" srcOrd="6" destOrd="0" presId="urn:microsoft.com/office/officeart/2018/2/layout/IconVerticalSolidList"/>
    <dgm:cxn modelId="{5F367547-25B6-4A61-A7ED-6A3834A7CFCC}" type="presParOf" srcId="{69D45630-D1FF-44EA-ADD9-CEA62FC8886A}" destId="{0F7055E0-1E3A-40BB-A77B-68567B2A0041}" srcOrd="0" destOrd="0" presId="urn:microsoft.com/office/officeart/2018/2/layout/IconVerticalSolidList"/>
    <dgm:cxn modelId="{761FD49F-8104-43E1-B543-F8923A6A7ABC}" type="presParOf" srcId="{69D45630-D1FF-44EA-ADD9-CEA62FC8886A}" destId="{A66DF597-AB0C-4EE9-972B-E95EFF85501B}" srcOrd="1" destOrd="0" presId="urn:microsoft.com/office/officeart/2018/2/layout/IconVerticalSolidList"/>
    <dgm:cxn modelId="{E27A3B6B-0600-4EB7-A85A-405824D284ED}" type="presParOf" srcId="{69D45630-D1FF-44EA-ADD9-CEA62FC8886A}" destId="{972FF4AD-201C-438A-93CE-77CE10E05380}" srcOrd="2" destOrd="0" presId="urn:microsoft.com/office/officeart/2018/2/layout/IconVerticalSolidList"/>
    <dgm:cxn modelId="{6808D5FC-7281-4441-9C4E-43F01E39F704}" type="presParOf" srcId="{69D45630-D1FF-44EA-ADD9-CEA62FC8886A}" destId="{DFF8CE51-0F20-48CB-AB0D-5B8D7D7519EE}" srcOrd="3" destOrd="0" presId="urn:microsoft.com/office/officeart/2018/2/layout/IconVerticalSolidList"/>
    <dgm:cxn modelId="{299C81FC-E5A3-417C-B660-971C34637761}" type="presParOf" srcId="{6DE1B458-BA01-40A1-99D1-F23894CB64D3}" destId="{6BB8ADE3-4F80-4735-9671-6DA635237C23}" srcOrd="7" destOrd="0" presId="urn:microsoft.com/office/officeart/2018/2/layout/IconVerticalSolidList"/>
    <dgm:cxn modelId="{2AA44FCE-8B56-48A8-B7A3-46879AF967B8}" type="presParOf" srcId="{6DE1B458-BA01-40A1-99D1-F23894CB64D3}" destId="{C9DECB14-DE9E-4E4D-83A2-F8B41B6C62E8}" srcOrd="8" destOrd="0" presId="urn:microsoft.com/office/officeart/2018/2/layout/IconVerticalSolidList"/>
    <dgm:cxn modelId="{887DAD1B-D194-470A-9B99-37C7E6C0F0C4}" type="presParOf" srcId="{C9DECB14-DE9E-4E4D-83A2-F8B41B6C62E8}" destId="{9479C18E-ACD4-44DD-BDE2-6B6B5CB9E798}" srcOrd="0" destOrd="0" presId="urn:microsoft.com/office/officeart/2018/2/layout/IconVerticalSolidList"/>
    <dgm:cxn modelId="{8694A8CC-4800-45F8-874E-C8260DF90E29}" type="presParOf" srcId="{C9DECB14-DE9E-4E4D-83A2-F8B41B6C62E8}" destId="{DA6596C9-15EC-48D7-84D1-A03674C7DB24}" srcOrd="1" destOrd="0" presId="urn:microsoft.com/office/officeart/2018/2/layout/IconVerticalSolidList"/>
    <dgm:cxn modelId="{E9FD91EA-7497-4E7E-94D1-C686F860F22E}" type="presParOf" srcId="{C9DECB14-DE9E-4E4D-83A2-F8B41B6C62E8}" destId="{A0E7B99A-FCEE-4E5D-858A-33CF1A02C543}" srcOrd="2" destOrd="0" presId="urn:microsoft.com/office/officeart/2018/2/layout/IconVerticalSolidList"/>
    <dgm:cxn modelId="{AE5FEDEA-33AE-43C1-928C-DA2688F65EB3}" type="presParOf" srcId="{C9DECB14-DE9E-4E4D-83A2-F8B41B6C62E8}" destId="{299CBB7F-7240-44AE-AC55-6877A2B974EB}"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5834BF-A312-4DCA-B8FD-BE324AF16315}"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US"/>
        </a:p>
      </dgm:t>
    </dgm:pt>
    <dgm:pt modelId="{5CC1E0C5-2206-4C50-AFA6-314700F9D5F5}">
      <dgm:prSet phldrT="[Text]" phldr="0"/>
      <dgm:spPr/>
      <dgm:t>
        <a:bodyPr/>
        <a:lstStyle/>
        <a:p>
          <a:r>
            <a:rPr lang="en-US" dirty="0"/>
            <a:t>75+ac Fee Simple ROW</a:t>
          </a:r>
        </a:p>
      </dgm:t>
    </dgm:pt>
    <dgm:pt modelId="{F7AF55A3-3CB9-457E-883F-354D7FD04B30}" type="sibTrans" cxnId="{D9DE5EC8-AC7C-4577-B80A-35AC48026323}">
      <dgm:prSet/>
      <dgm:spPr/>
      <dgm:t>
        <a:bodyPr/>
        <a:lstStyle/>
        <a:p>
          <a:endParaRPr lang="en-US"/>
        </a:p>
      </dgm:t>
    </dgm:pt>
    <dgm:pt modelId="{39C410BD-D6CF-4865-856B-AA3FD2541B70}" type="parTrans" cxnId="{D9DE5EC8-AC7C-4577-B80A-35AC48026323}">
      <dgm:prSet/>
      <dgm:spPr/>
      <dgm:t>
        <a:bodyPr/>
        <a:lstStyle/>
        <a:p>
          <a:endParaRPr lang="en-US"/>
        </a:p>
      </dgm:t>
    </dgm:pt>
    <dgm:pt modelId="{0D52529E-85EF-46F7-BA07-17945AD500B7}">
      <dgm:prSet phldrT="[Text]" phldr="0"/>
      <dgm:spPr/>
      <dgm:t>
        <a:bodyPr/>
        <a:lstStyle/>
        <a:p>
          <a:r>
            <a:rPr lang="en-US" dirty="0"/>
            <a:t>27K SF</a:t>
          </a:r>
        </a:p>
        <a:p>
          <a:r>
            <a:rPr lang="en-US" dirty="0"/>
            <a:t>Temporary  Easement</a:t>
          </a:r>
        </a:p>
      </dgm:t>
    </dgm:pt>
    <dgm:pt modelId="{61DF9DFA-9243-46FF-AB32-C64CDB9CBFD8}" type="sibTrans" cxnId="{1B16050E-4860-4DA4-A480-E10A02E83C49}">
      <dgm:prSet/>
      <dgm:spPr/>
      <dgm:t>
        <a:bodyPr/>
        <a:lstStyle/>
        <a:p>
          <a:endParaRPr lang="en-US"/>
        </a:p>
      </dgm:t>
    </dgm:pt>
    <dgm:pt modelId="{544ECB96-618D-4F8C-8A68-E4A5AA3FBC4A}" type="parTrans" cxnId="{1B16050E-4860-4DA4-A480-E10A02E83C49}">
      <dgm:prSet/>
      <dgm:spPr/>
      <dgm:t>
        <a:bodyPr/>
        <a:lstStyle/>
        <a:p>
          <a:endParaRPr lang="en-US"/>
        </a:p>
      </dgm:t>
    </dgm:pt>
    <dgm:pt modelId="{6B08E3F6-5C91-414A-8CAE-3CD948D3D721}">
      <dgm:prSet phldrT="[Text]" phldr="0"/>
      <dgm:spPr/>
      <dgm:t>
        <a:bodyPr/>
        <a:lstStyle/>
        <a:p>
          <a:r>
            <a:rPr lang="en-US" dirty="0"/>
            <a:t>Acquired</a:t>
          </a:r>
        </a:p>
      </dgm:t>
    </dgm:pt>
    <dgm:pt modelId="{C8E07902-74DD-497F-974C-1218E5AEDA9A}" type="sibTrans" cxnId="{564C505C-5F00-4A5C-8A27-578F3BC6EE38}">
      <dgm:prSet/>
      <dgm:spPr/>
      <dgm:t>
        <a:bodyPr/>
        <a:lstStyle/>
        <a:p>
          <a:endParaRPr lang="en-US"/>
        </a:p>
      </dgm:t>
    </dgm:pt>
    <dgm:pt modelId="{3E0F8B46-1814-418F-9AEF-CA5596261F68}" type="parTrans" cxnId="{564C505C-5F00-4A5C-8A27-578F3BC6EE38}">
      <dgm:prSet/>
      <dgm:spPr/>
      <dgm:t>
        <a:bodyPr/>
        <a:lstStyle/>
        <a:p>
          <a:endParaRPr lang="en-US"/>
        </a:p>
      </dgm:t>
    </dgm:pt>
    <dgm:pt modelId="{ADB5A429-3AF4-4D31-AB8C-C7C51C174083}" type="pres">
      <dgm:prSet presAssocID="{E45834BF-A312-4DCA-B8FD-BE324AF16315}" presName="Name0" presStyleCnt="0">
        <dgm:presLayoutVars>
          <dgm:chMax val="1"/>
          <dgm:chPref val="1"/>
          <dgm:dir/>
          <dgm:resizeHandles/>
        </dgm:presLayoutVars>
      </dgm:prSet>
      <dgm:spPr/>
    </dgm:pt>
    <dgm:pt modelId="{7EAADD2F-A1D3-4041-89C3-3D4330F7D61D}" type="pres">
      <dgm:prSet presAssocID="{6B08E3F6-5C91-414A-8CAE-3CD948D3D721}" presName="Parent" presStyleLbl="node1" presStyleIdx="0" presStyleCnt="2">
        <dgm:presLayoutVars>
          <dgm:chMax val="4"/>
          <dgm:chPref val="3"/>
        </dgm:presLayoutVars>
      </dgm:prSet>
      <dgm:spPr/>
    </dgm:pt>
    <dgm:pt modelId="{1C2A16B9-5665-48C5-9A6C-63BD627EEF76}" type="pres">
      <dgm:prSet presAssocID="{5CC1E0C5-2206-4C50-AFA6-314700F9D5F5}" presName="Accent" presStyleLbl="node1" presStyleIdx="1" presStyleCnt="2"/>
      <dgm:spPr/>
    </dgm:pt>
    <dgm:pt modelId="{FCA64D4C-5186-40FB-B3E5-6C8D88F8ABFF}" type="pres">
      <dgm:prSet presAssocID="{5CC1E0C5-2206-4C50-AFA6-314700F9D5F5}" presName="Image1" presStyleLbl="fgImgPlac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ontract with solid fill"/>
        </a:ext>
      </dgm:extLst>
    </dgm:pt>
    <dgm:pt modelId="{67A9A62F-54FD-4580-A955-C3FD79C6CFD7}" type="pres">
      <dgm:prSet presAssocID="{5CC1E0C5-2206-4C50-AFA6-314700F9D5F5}" presName="Child1" presStyleLbl="revTx" presStyleIdx="0" presStyleCnt="2">
        <dgm:presLayoutVars>
          <dgm:chMax val="0"/>
          <dgm:chPref val="0"/>
          <dgm:bulletEnabled val="1"/>
        </dgm:presLayoutVars>
      </dgm:prSet>
      <dgm:spPr/>
    </dgm:pt>
    <dgm:pt modelId="{D8D60389-211A-4D07-A865-EFB7389840F9}" type="pres">
      <dgm:prSet presAssocID="{0D52529E-85EF-46F7-BA07-17945AD500B7}" presName="Image2" presStyleCnt="0"/>
      <dgm:spPr/>
    </dgm:pt>
    <dgm:pt modelId="{1CEB71ED-9A3D-4CD6-81B1-DE98EA3E08A1}" type="pres">
      <dgm:prSet presAssocID="{0D52529E-85EF-46F7-BA07-17945AD500B7}" presName="Image" presStyleLbl="fgImgPlac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griculture outline"/>
        </a:ext>
      </dgm:extLst>
    </dgm:pt>
    <dgm:pt modelId="{D1BD7332-9B6A-4025-8EC9-1E97AB164F41}" type="pres">
      <dgm:prSet presAssocID="{0D52529E-85EF-46F7-BA07-17945AD500B7}" presName="Child2" presStyleLbl="revTx" presStyleIdx="1" presStyleCnt="2">
        <dgm:presLayoutVars>
          <dgm:chMax val="0"/>
          <dgm:chPref val="0"/>
          <dgm:bulletEnabled val="1"/>
        </dgm:presLayoutVars>
      </dgm:prSet>
      <dgm:spPr/>
    </dgm:pt>
  </dgm:ptLst>
  <dgm:cxnLst>
    <dgm:cxn modelId="{1B16050E-4860-4DA4-A480-E10A02E83C49}" srcId="{6B08E3F6-5C91-414A-8CAE-3CD948D3D721}" destId="{0D52529E-85EF-46F7-BA07-17945AD500B7}" srcOrd="1" destOrd="0" parTransId="{544ECB96-618D-4F8C-8A68-E4A5AA3FBC4A}" sibTransId="{61DF9DFA-9243-46FF-AB32-C64CDB9CBFD8}"/>
    <dgm:cxn modelId="{564C505C-5F00-4A5C-8A27-578F3BC6EE38}" srcId="{E45834BF-A312-4DCA-B8FD-BE324AF16315}" destId="{6B08E3F6-5C91-414A-8CAE-3CD948D3D721}" srcOrd="0" destOrd="0" parTransId="{3E0F8B46-1814-418F-9AEF-CA5596261F68}" sibTransId="{C8E07902-74DD-497F-974C-1218E5AEDA9A}"/>
    <dgm:cxn modelId="{88FB0A82-966D-47B1-A776-F0CA7663EE64}" type="presOf" srcId="{0D52529E-85EF-46F7-BA07-17945AD500B7}" destId="{D1BD7332-9B6A-4025-8EC9-1E97AB164F41}" srcOrd="0" destOrd="0" presId="urn:microsoft.com/office/officeart/2011/layout/RadialPictureList"/>
    <dgm:cxn modelId="{F7A2B186-7DF6-44EE-9625-F69582ED3928}" type="presOf" srcId="{5CC1E0C5-2206-4C50-AFA6-314700F9D5F5}" destId="{67A9A62F-54FD-4580-A955-C3FD79C6CFD7}" srcOrd="0" destOrd="0" presId="urn:microsoft.com/office/officeart/2011/layout/RadialPictureList"/>
    <dgm:cxn modelId="{26213089-F4AE-4B39-A2C7-6BE405D64DB8}" type="presOf" srcId="{6B08E3F6-5C91-414A-8CAE-3CD948D3D721}" destId="{7EAADD2F-A1D3-4041-89C3-3D4330F7D61D}" srcOrd="0" destOrd="0" presId="urn:microsoft.com/office/officeart/2011/layout/RadialPictureList"/>
    <dgm:cxn modelId="{D9DE5EC8-AC7C-4577-B80A-35AC48026323}" srcId="{6B08E3F6-5C91-414A-8CAE-3CD948D3D721}" destId="{5CC1E0C5-2206-4C50-AFA6-314700F9D5F5}" srcOrd="0" destOrd="0" parTransId="{39C410BD-D6CF-4865-856B-AA3FD2541B70}" sibTransId="{F7AF55A3-3CB9-457E-883F-354D7FD04B30}"/>
    <dgm:cxn modelId="{98810CD5-CEC8-4716-922B-AD97C2BBB962}" type="presOf" srcId="{E45834BF-A312-4DCA-B8FD-BE324AF16315}" destId="{ADB5A429-3AF4-4D31-AB8C-C7C51C174083}" srcOrd="0" destOrd="0" presId="urn:microsoft.com/office/officeart/2011/layout/RadialPictureList"/>
    <dgm:cxn modelId="{7D703420-9EFB-4FC1-B694-BACAC8DDA6B1}" type="presParOf" srcId="{ADB5A429-3AF4-4D31-AB8C-C7C51C174083}" destId="{7EAADD2F-A1D3-4041-89C3-3D4330F7D61D}" srcOrd="0" destOrd="0" presId="urn:microsoft.com/office/officeart/2011/layout/RadialPictureList"/>
    <dgm:cxn modelId="{27410697-B744-4993-BE50-0B7143C75D17}" type="presParOf" srcId="{ADB5A429-3AF4-4D31-AB8C-C7C51C174083}" destId="{1C2A16B9-5665-48C5-9A6C-63BD627EEF76}" srcOrd="1" destOrd="0" presId="urn:microsoft.com/office/officeart/2011/layout/RadialPictureList"/>
    <dgm:cxn modelId="{8DB0F64B-CFA1-472F-91B0-BBA3BCEEFE17}" type="presParOf" srcId="{ADB5A429-3AF4-4D31-AB8C-C7C51C174083}" destId="{FCA64D4C-5186-40FB-B3E5-6C8D88F8ABFF}" srcOrd="2" destOrd="0" presId="urn:microsoft.com/office/officeart/2011/layout/RadialPictureList"/>
    <dgm:cxn modelId="{A516FD7B-F6EE-447B-BE1B-9C02E4D78D23}" type="presParOf" srcId="{ADB5A429-3AF4-4D31-AB8C-C7C51C174083}" destId="{67A9A62F-54FD-4580-A955-C3FD79C6CFD7}" srcOrd="3" destOrd="0" presId="urn:microsoft.com/office/officeart/2011/layout/RadialPictureList"/>
    <dgm:cxn modelId="{06417535-30FA-4325-A315-72DDA014D10F}" type="presParOf" srcId="{ADB5A429-3AF4-4D31-AB8C-C7C51C174083}" destId="{D8D60389-211A-4D07-A865-EFB7389840F9}" srcOrd="4" destOrd="0" presId="urn:microsoft.com/office/officeart/2011/layout/RadialPictureList"/>
    <dgm:cxn modelId="{178AD6FF-2FCC-483C-BC0A-D52AADC6C3FC}" type="presParOf" srcId="{D8D60389-211A-4D07-A865-EFB7389840F9}" destId="{1CEB71ED-9A3D-4CD6-81B1-DE98EA3E08A1}" srcOrd="0" destOrd="0" presId="urn:microsoft.com/office/officeart/2011/layout/RadialPictureList"/>
    <dgm:cxn modelId="{5BD65B81-6F31-4925-8D41-F2779E022F9E}" type="presParOf" srcId="{ADB5A429-3AF4-4D31-AB8C-C7C51C174083}" destId="{D1BD7332-9B6A-4025-8EC9-1E97AB164F41}" srcOrd="5"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215FD2-2FC2-4A88-9B42-231A3005FF3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7DFC5C2E-FFDC-42BF-95B0-396288C2A0C9}">
      <dgm:prSet/>
      <dgm:spPr/>
      <dgm:t>
        <a:bodyPr/>
        <a:lstStyle/>
        <a:p>
          <a:r>
            <a:rPr lang="en-US" b="1" dirty="0"/>
            <a:t>Over 20 </a:t>
          </a:r>
          <a:r>
            <a:rPr lang="en-US" dirty="0"/>
            <a:t>Graves were relocated </a:t>
          </a:r>
        </a:p>
      </dgm:t>
    </dgm:pt>
    <dgm:pt modelId="{463BF945-16BA-455D-ABC6-547F76D61DAF}" type="parTrans" cxnId="{F14DAF3F-F5D4-4F6F-ACA6-794A1D221D3E}">
      <dgm:prSet/>
      <dgm:spPr/>
      <dgm:t>
        <a:bodyPr/>
        <a:lstStyle/>
        <a:p>
          <a:endParaRPr lang="en-US"/>
        </a:p>
      </dgm:t>
    </dgm:pt>
    <dgm:pt modelId="{2A3AF365-B003-40CC-A6E3-37279F90EC58}" type="sibTrans" cxnId="{F14DAF3F-F5D4-4F6F-ACA6-794A1D221D3E}">
      <dgm:prSet/>
      <dgm:spPr/>
      <dgm:t>
        <a:bodyPr/>
        <a:lstStyle/>
        <a:p>
          <a:endParaRPr lang="en-US"/>
        </a:p>
      </dgm:t>
    </dgm:pt>
    <dgm:pt modelId="{2AC44A4C-3C5D-495A-98FE-7355DFDF7A7B}" type="pres">
      <dgm:prSet presAssocID="{A7215FD2-2FC2-4A88-9B42-231A3005FF31}" presName="linearFlow" presStyleCnt="0">
        <dgm:presLayoutVars>
          <dgm:dir/>
          <dgm:resizeHandles val="exact"/>
        </dgm:presLayoutVars>
      </dgm:prSet>
      <dgm:spPr/>
    </dgm:pt>
    <dgm:pt modelId="{92112852-656C-40A1-8A2C-03857CCB07FA}" type="pres">
      <dgm:prSet presAssocID="{7DFC5C2E-FFDC-42BF-95B0-396288C2A0C9}" presName="composite" presStyleCnt="0"/>
      <dgm:spPr/>
    </dgm:pt>
    <dgm:pt modelId="{A494239D-1B06-4F2D-BB31-3236CF49A45E}" type="pres">
      <dgm:prSet presAssocID="{7DFC5C2E-FFDC-42BF-95B0-396288C2A0C9}" presName="imgShp" presStyleLbl="fgImgPlace1" presStyleIdx="0" presStyleCnt="1"/>
      <dgm:spPr>
        <a:blipFill>
          <a:blip xmlns:r="http://schemas.openxmlformats.org/officeDocument/2006/relationships" r:embed="rId1"/>
          <a:srcRect/>
          <a:stretch>
            <a:fillRect t="-17000" b="-17000"/>
          </a:stretch>
        </a:blipFill>
      </dgm:spPr>
    </dgm:pt>
    <dgm:pt modelId="{037CAE7C-B766-4048-85EA-800A3EEE1C4B}" type="pres">
      <dgm:prSet presAssocID="{7DFC5C2E-FFDC-42BF-95B0-396288C2A0C9}" presName="txShp" presStyleLbl="node1" presStyleIdx="0" presStyleCnt="1">
        <dgm:presLayoutVars>
          <dgm:bulletEnabled val="1"/>
        </dgm:presLayoutVars>
      </dgm:prSet>
      <dgm:spPr/>
    </dgm:pt>
  </dgm:ptLst>
  <dgm:cxnLst>
    <dgm:cxn modelId="{F14DAF3F-F5D4-4F6F-ACA6-794A1D221D3E}" srcId="{A7215FD2-2FC2-4A88-9B42-231A3005FF31}" destId="{7DFC5C2E-FFDC-42BF-95B0-396288C2A0C9}" srcOrd="0" destOrd="0" parTransId="{463BF945-16BA-455D-ABC6-547F76D61DAF}" sibTransId="{2A3AF365-B003-40CC-A6E3-37279F90EC58}"/>
    <dgm:cxn modelId="{48193E41-6469-4A58-882E-E4A158674D2D}" type="presOf" srcId="{A7215FD2-2FC2-4A88-9B42-231A3005FF31}" destId="{2AC44A4C-3C5D-495A-98FE-7355DFDF7A7B}" srcOrd="0" destOrd="0" presId="urn:microsoft.com/office/officeart/2005/8/layout/vList3"/>
    <dgm:cxn modelId="{BC4DD052-52BD-4EBA-9AB4-E44A6BE093C9}" type="presOf" srcId="{7DFC5C2E-FFDC-42BF-95B0-396288C2A0C9}" destId="{037CAE7C-B766-4048-85EA-800A3EEE1C4B}" srcOrd="0" destOrd="0" presId="urn:microsoft.com/office/officeart/2005/8/layout/vList3"/>
    <dgm:cxn modelId="{425E6744-E01C-4BB0-ADE7-3CA1C9EF9E54}" type="presParOf" srcId="{2AC44A4C-3C5D-495A-98FE-7355DFDF7A7B}" destId="{92112852-656C-40A1-8A2C-03857CCB07FA}" srcOrd="0" destOrd="0" presId="urn:microsoft.com/office/officeart/2005/8/layout/vList3"/>
    <dgm:cxn modelId="{84041142-183D-4F6D-AF07-14407793D63E}" type="presParOf" srcId="{92112852-656C-40A1-8A2C-03857CCB07FA}" destId="{A494239D-1B06-4F2D-BB31-3236CF49A45E}" srcOrd="0" destOrd="0" presId="urn:microsoft.com/office/officeart/2005/8/layout/vList3"/>
    <dgm:cxn modelId="{E0D471DD-1B34-4AAB-81FC-F466E089C6AA}" type="presParOf" srcId="{92112852-656C-40A1-8A2C-03857CCB07FA}" destId="{037CAE7C-B766-4048-85EA-800A3EEE1C4B}"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1786A2-4696-4D96-9E41-1209DE47B981}">
      <dsp:nvSpPr>
        <dsp:cNvPr id="0" name=""/>
        <dsp:cNvSpPr/>
      </dsp:nvSpPr>
      <dsp:spPr>
        <a:xfrm>
          <a:off x="0" y="149247"/>
          <a:ext cx="11201399" cy="7435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b="1" i="0" kern="1200"/>
            <a:t>Alternative Contracting Method (ACM)</a:t>
          </a:r>
          <a:endParaRPr lang="en-US" sz="3100" kern="1200"/>
        </a:p>
      </dsp:txBody>
      <dsp:txXfrm>
        <a:off x="36296" y="185543"/>
        <a:ext cx="11128807" cy="670943"/>
      </dsp:txXfrm>
    </dsp:sp>
    <dsp:sp modelId="{0835EFED-6D94-4C23-8BB1-D47CBCD4034B}">
      <dsp:nvSpPr>
        <dsp:cNvPr id="0" name=""/>
        <dsp:cNvSpPr/>
      </dsp:nvSpPr>
      <dsp:spPr>
        <a:xfrm>
          <a:off x="0" y="892782"/>
          <a:ext cx="11201399" cy="23742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4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b="0" i="0" kern="1200"/>
            <a:t>A hybrid project delivery method that combines the early contractor involvement benefits of Construction Manager/General Contractor (CM/GC) with the single-contract responsibility of Design-Build.</a:t>
          </a:r>
          <a:endParaRPr lang="en-US" sz="2400" kern="1200"/>
        </a:p>
        <a:p>
          <a:pPr marL="228600" lvl="1" indent="-228600" algn="l" defTabSz="1066800">
            <a:lnSpc>
              <a:spcPct val="90000"/>
            </a:lnSpc>
            <a:spcBef>
              <a:spcPct val="0"/>
            </a:spcBef>
            <a:spcAft>
              <a:spcPct val="20000"/>
            </a:spcAft>
            <a:buChar char="•"/>
          </a:pPr>
          <a:r>
            <a:rPr lang="en-US" sz="2400" b="0" i="0" kern="1200"/>
            <a:t>The design-builder is selected early in the process.</a:t>
          </a:r>
          <a:endParaRPr lang="en-US" sz="2400" kern="1200"/>
        </a:p>
        <a:p>
          <a:pPr marL="228600" lvl="1" indent="-228600" algn="l" defTabSz="1066800">
            <a:lnSpc>
              <a:spcPct val="90000"/>
            </a:lnSpc>
            <a:spcBef>
              <a:spcPct val="0"/>
            </a:spcBef>
            <a:spcAft>
              <a:spcPct val="20000"/>
            </a:spcAft>
            <a:buChar char="•"/>
          </a:pPr>
          <a:r>
            <a:rPr lang="en-US" sz="2400" b="0" i="0" kern="1200"/>
            <a:t>Design development progresses collaboratively among project stakeholders.</a:t>
          </a:r>
          <a:endParaRPr lang="en-US" sz="2400" kern="1200"/>
        </a:p>
        <a:p>
          <a:pPr marL="228600" lvl="1" indent="-228600" algn="l" defTabSz="1066800">
            <a:lnSpc>
              <a:spcPct val="90000"/>
            </a:lnSpc>
            <a:spcBef>
              <a:spcPct val="0"/>
            </a:spcBef>
            <a:spcAft>
              <a:spcPct val="20000"/>
            </a:spcAft>
            <a:buChar char="•"/>
          </a:pPr>
          <a:r>
            <a:rPr lang="en-US" sz="2400" b="0" i="0" kern="1200"/>
            <a:t>The final project price is negotiated after the scope becomes sufficiently defined.</a:t>
          </a:r>
          <a:endParaRPr lang="en-US" sz="2400" kern="1200"/>
        </a:p>
      </dsp:txBody>
      <dsp:txXfrm>
        <a:off x="0" y="892782"/>
        <a:ext cx="11201399" cy="23742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4074DF-497A-41F6-8BBE-75FBCA0A7A24}">
      <dsp:nvSpPr>
        <dsp:cNvPr id="0" name=""/>
        <dsp:cNvSpPr/>
      </dsp:nvSpPr>
      <dsp:spPr>
        <a:xfrm>
          <a:off x="0" y="20240"/>
          <a:ext cx="13788432" cy="6236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i="0" kern="1200"/>
            <a:t>Progressive Design-Build (PDB)</a:t>
          </a:r>
          <a:endParaRPr lang="en-US" sz="2600" kern="1200"/>
        </a:p>
      </dsp:txBody>
      <dsp:txXfrm>
        <a:off x="30442" y="50682"/>
        <a:ext cx="13727548" cy="562726"/>
      </dsp:txXfrm>
    </dsp:sp>
    <dsp:sp modelId="{14B4D3D5-B628-4DDD-8E44-0BCD7B7B0B2D}">
      <dsp:nvSpPr>
        <dsp:cNvPr id="0" name=""/>
        <dsp:cNvSpPr/>
      </dsp:nvSpPr>
      <dsp:spPr>
        <a:xfrm>
          <a:off x="0" y="643850"/>
          <a:ext cx="13788432" cy="312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778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b="0" i="0" kern="1200"/>
            <a:t>An alternative delivery method used when the project scope is not clearly defined at the outset.</a:t>
          </a:r>
          <a:endParaRPr lang="en-US" sz="2000" kern="1200"/>
        </a:p>
        <a:p>
          <a:pPr marL="228600" lvl="1" indent="-228600" algn="l" defTabSz="889000">
            <a:lnSpc>
              <a:spcPct val="90000"/>
            </a:lnSpc>
            <a:spcBef>
              <a:spcPct val="0"/>
            </a:spcBef>
            <a:spcAft>
              <a:spcPct val="20000"/>
            </a:spcAft>
            <a:buChar char="•"/>
          </a:pPr>
          <a:r>
            <a:rPr lang="en-US" sz="2000" b="0" i="0" kern="1200"/>
            <a:t>Well-suited for projects with unique challenges or complex issues that must be addressed.</a:t>
          </a:r>
          <a:endParaRPr lang="en-US" sz="2000" kern="1200"/>
        </a:p>
        <a:p>
          <a:pPr marL="228600" lvl="1" indent="-228600" algn="l" defTabSz="889000">
            <a:lnSpc>
              <a:spcPct val="90000"/>
            </a:lnSpc>
            <a:spcBef>
              <a:spcPct val="0"/>
            </a:spcBef>
            <a:spcAft>
              <a:spcPct val="20000"/>
            </a:spcAft>
            <a:buChar char="•"/>
          </a:pPr>
          <a:r>
            <a:rPr lang="en-US" sz="2000" b="0" i="0" kern="1200"/>
            <a:t>Brings all key parties together from the first day, including: </a:t>
          </a:r>
          <a:endParaRPr lang="en-US" sz="2000" kern="1200"/>
        </a:p>
        <a:p>
          <a:pPr marL="457200" lvl="2" indent="-228600" algn="l" defTabSz="889000">
            <a:lnSpc>
              <a:spcPct val="90000"/>
            </a:lnSpc>
            <a:spcBef>
              <a:spcPct val="0"/>
            </a:spcBef>
            <a:spcAft>
              <a:spcPct val="20000"/>
            </a:spcAft>
            <a:buChar char="•"/>
          </a:pPr>
          <a:r>
            <a:rPr lang="en-US" sz="2000" b="0" i="0" kern="1200"/>
            <a:t>The owner</a:t>
          </a:r>
          <a:endParaRPr lang="en-US" sz="2000" kern="1200"/>
        </a:p>
        <a:p>
          <a:pPr marL="457200" lvl="2" indent="-228600" algn="l" defTabSz="889000">
            <a:lnSpc>
              <a:spcPct val="90000"/>
            </a:lnSpc>
            <a:spcBef>
              <a:spcPct val="0"/>
            </a:spcBef>
            <a:spcAft>
              <a:spcPct val="20000"/>
            </a:spcAft>
            <a:buChar char="•"/>
          </a:pPr>
          <a:r>
            <a:rPr lang="en-US" sz="2000" b="0" i="0" kern="1200"/>
            <a:t>The project development team</a:t>
          </a:r>
          <a:endParaRPr lang="en-US" sz="2000" kern="1200"/>
        </a:p>
        <a:p>
          <a:pPr marL="457200" lvl="2" indent="-228600" algn="l" defTabSz="889000">
            <a:lnSpc>
              <a:spcPct val="90000"/>
            </a:lnSpc>
            <a:spcBef>
              <a:spcPct val="0"/>
            </a:spcBef>
            <a:spcAft>
              <a:spcPct val="20000"/>
            </a:spcAft>
            <a:buChar char="•"/>
          </a:pPr>
          <a:r>
            <a:rPr lang="en-US" sz="2000" b="0" i="0" kern="1200"/>
            <a:t>The contractor</a:t>
          </a:r>
          <a:endParaRPr lang="en-US" sz="2000" kern="1200"/>
        </a:p>
        <a:p>
          <a:pPr marL="228600" lvl="1" indent="-228600" algn="l" defTabSz="889000">
            <a:lnSpc>
              <a:spcPct val="90000"/>
            </a:lnSpc>
            <a:spcBef>
              <a:spcPct val="0"/>
            </a:spcBef>
            <a:spcAft>
              <a:spcPct val="20000"/>
            </a:spcAft>
            <a:buChar char="•"/>
          </a:pPr>
          <a:r>
            <a:rPr lang="en-US" sz="2000" b="0" i="0" kern="1200"/>
            <a:t>Encourages collaboration to develop practical and fundable project solutions.</a:t>
          </a:r>
          <a:endParaRPr lang="en-US" sz="2000" kern="1200"/>
        </a:p>
        <a:p>
          <a:pPr marL="228600" lvl="1" indent="-228600" algn="l" defTabSz="889000">
            <a:lnSpc>
              <a:spcPct val="90000"/>
            </a:lnSpc>
            <a:spcBef>
              <a:spcPct val="0"/>
            </a:spcBef>
            <a:spcAft>
              <a:spcPct val="20000"/>
            </a:spcAft>
            <a:buChar char="•"/>
          </a:pPr>
          <a:r>
            <a:rPr lang="en-US" sz="2000" b="0" i="0" kern="1200"/>
            <a:t>Helps minimize project risks through early stakeholder involvement.</a:t>
          </a:r>
          <a:endParaRPr lang="en-US" sz="2000" kern="1200"/>
        </a:p>
        <a:p>
          <a:pPr marL="228600" lvl="1" indent="-228600" algn="l" defTabSz="889000">
            <a:lnSpc>
              <a:spcPct val="90000"/>
            </a:lnSpc>
            <a:spcBef>
              <a:spcPct val="0"/>
            </a:spcBef>
            <a:spcAft>
              <a:spcPct val="20000"/>
            </a:spcAft>
            <a:buChar char="•"/>
          </a:pPr>
          <a:r>
            <a:rPr lang="en-US" sz="2000" b="0" i="0" kern="1200"/>
            <a:t>Provides greater cost certainty as the project scope and design evolve.</a:t>
          </a:r>
          <a:endParaRPr lang="en-US" sz="2000" kern="1200"/>
        </a:p>
      </dsp:txBody>
      <dsp:txXfrm>
        <a:off x="0" y="643850"/>
        <a:ext cx="13788432" cy="3121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3D81C-56D4-45B3-842E-2A56BB296479}">
      <dsp:nvSpPr>
        <dsp:cNvPr id="0" name=""/>
        <dsp:cNvSpPr/>
      </dsp:nvSpPr>
      <dsp:spPr>
        <a:xfrm>
          <a:off x="0" y="4400"/>
          <a:ext cx="15544800" cy="937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57603D-AC58-4BC1-9A7C-7817CD9854ED}">
      <dsp:nvSpPr>
        <dsp:cNvPr id="0" name=""/>
        <dsp:cNvSpPr/>
      </dsp:nvSpPr>
      <dsp:spPr>
        <a:xfrm>
          <a:off x="283518" y="215281"/>
          <a:ext cx="515488" cy="5154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D4C6E9-5EC9-443C-A791-D3EEFB713E7D}">
      <dsp:nvSpPr>
        <dsp:cNvPr id="0" name=""/>
        <dsp:cNvSpPr/>
      </dsp:nvSpPr>
      <dsp:spPr>
        <a:xfrm>
          <a:off x="1082525" y="4400"/>
          <a:ext cx="14462274" cy="93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192" tIns="99192" rIns="99192" bIns="99192" numCol="1" spcCol="1270" anchor="ctr" anchorCtr="0">
          <a:noAutofit/>
        </a:bodyPr>
        <a:lstStyle/>
        <a:p>
          <a:pPr marL="0" lvl="0" indent="0" algn="l" defTabSz="844550">
            <a:lnSpc>
              <a:spcPct val="100000"/>
            </a:lnSpc>
            <a:spcBef>
              <a:spcPct val="0"/>
            </a:spcBef>
            <a:spcAft>
              <a:spcPct val="35000"/>
            </a:spcAft>
            <a:buNone/>
          </a:pPr>
          <a:r>
            <a:rPr lang="en-US" sz="1900" b="1" i="0" kern="1200"/>
            <a:t>Complex Ownership Structure:</a:t>
          </a:r>
          <a:r>
            <a:rPr lang="en-US" sz="1900" b="0" i="0" kern="1200"/>
            <a:t> The project involved numerous layered ownership interests that had developed over many years, making it difficult to clearly identify all parties with a legal interest in the affected properties.</a:t>
          </a:r>
          <a:endParaRPr lang="en-US" sz="1900" kern="1200"/>
        </a:p>
      </dsp:txBody>
      <dsp:txXfrm>
        <a:off x="1082525" y="4400"/>
        <a:ext cx="14462274" cy="937251"/>
      </dsp:txXfrm>
    </dsp:sp>
    <dsp:sp modelId="{A9C091A1-C584-4462-AF5F-18B71F8DFB17}">
      <dsp:nvSpPr>
        <dsp:cNvPr id="0" name=""/>
        <dsp:cNvSpPr/>
      </dsp:nvSpPr>
      <dsp:spPr>
        <a:xfrm>
          <a:off x="0" y="1175964"/>
          <a:ext cx="15544800" cy="937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FBB857-ED83-4585-A274-E04AE3B2D2C7}">
      <dsp:nvSpPr>
        <dsp:cNvPr id="0" name=""/>
        <dsp:cNvSpPr/>
      </dsp:nvSpPr>
      <dsp:spPr>
        <a:xfrm>
          <a:off x="283518" y="1386846"/>
          <a:ext cx="515488" cy="5154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B45BF0-2921-4634-92F2-8AE00DAA0898}">
      <dsp:nvSpPr>
        <dsp:cNvPr id="0" name=""/>
        <dsp:cNvSpPr/>
      </dsp:nvSpPr>
      <dsp:spPr>
        <a:xfrm>
          <a:off x="1082525" y="1175964"/>
          <a:ext cx="14462274" cy="93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192" tIns="99192" rIns="99192" bIns="99192" numCol="1" spcCol="1270" anchor="ctr" anchorCtr="0">
          <a:noAutofit/>
        </a:bodyPr>
        <a:lstStyle/>
        <a:p>
          <a:pPr marL="0" lvl="0" indent="0" algn="l" defTabSz="844550">
            <a:lnSpc>
              <a:spcPct val="100000"/>
            </a:lnSpc>
            <a:spcBef>
              <a:spcPct val="0"/>
            </a:spcBef>
            <a:spcAft>
              <a:spcPct val="35000"/>
            </a:spcAft>
            <a:buNone/>
          </a:pPr>
          <a:r>
            <a:rPr lang="en-US" sz="1900" b="1" i="0" kern="1200"/>
            <a:t>Informal "Gentlemen's Agreements":</a:t>
          </a:r>
          <a:r>
            <a:rPr lang="en-US" sz="1900" b="0" i="0" kern="1200"/>
            <a:t> Many property owners operated under long-standing informal arrangements rather than documented agreements, creating challenges in determining property rights, occupancy, and use.</a:t>
          </a:r>
          <a:endParaRPr lang="en-US" sz="1900" kern="1200"/>
        </a:p>
      </dsp:txBody>
      <dsp:txXfrm>
        <a:off x="1082525" y="1175964"/>
        <a:ext cx="14462274" cy="937251"/>
      </dsp:txXfrm>
    </dsp:sp>
    <dsp:sp modelId="{92ACC09C-A036-4F80-8B59-5C0347A2FDBB}">
      <dsp:nvSpPr>
        <dsp:cNvPr id="0" name=""/>
        <dsp:cNvSpPr/>
      </dsp:nvSpPr>
      <dsp:spPr>
        <a:xfrm>
          <a:off x="0" y="2347529"/>
          <a:ext cx="15544800" cy="937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361D4B-6CC0-461B-AF87-A85B3D63DEDA}">
      <dsp:nvSpPr>
        <dsp:cNvPr id="0" name=""/>
        <dsp:cNvSpPr/>
      </dsp:nvSpPr>
      <dsp:spPr>
        <a:xfrm>
          <a:off x="283518" y="2558411"/>
          <a:ext cx="515488" cy="5154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4FA8F7-EF8F-4EB5-9C07-86357B049D00}">
      <dsp:nvSpPr>
        <dsp:cNvPr id="0" name=""/>
        <dsp:cNvSpPr/>
      </dsp:nvSpPr>
      <dsp:spPr>
        <a:xfrm>
          <a:off x="1082525" y="2347529"/>
          <a:ext cx="14462274" cy="93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192" tIns="99192" rIns="99192" bIns="99192" numCol="1" spcCol="1270" anchor="ctr" anchorCtr="0">
          <a:noAutofit/>
        </a:bodyPr>
        <a:lstStyle/>
        <a:p>
          <a:pPr marL="0" lvl="0" indent="0" algn="l" defTabSz="844550">
            <a:lnSpc>
              <a:spcPct val="100000"/>
            </a:lnSpc>
            <a:spcBef>
              <a:spcPct val="0"/>
            </a:spcBef>
            <a:spcAft>
              <a:spcPct val="35000"/>
            </a:spcAft>
            <a:buNone/>
          </a:pPr>
          <a:r>
            <a:rPr lang="en-US" sz="1900" b="1" i="0" kern="1200"/>
            <a:t>Land Contract Purchasers:</a:t>
          </a:r>
          <a:r>
            <a:rPr lang="en-US" sz="1900" b="0" i="0" kern="1200"/>
            <a:t> Several properties involved occupants purchasing property through land contracts, requiring additional research and coordination to establish interests and ensure proper acquisition procedures.</a:t>
          </a:r>
          <a:endParaRPr lang="en-US" sz="1900" kern="1200"/>
        </a:p>
      </dsp:txBody>
      <dsp:txXfrm>
        <a:off x="1082525" y="2347529"/>
        <a:ext cx="14462274" cy="937251"/>
      </dsp:txXfrm>
    </dsp:sp>
    <dsp:sp modelId="{0F7055E0-1E3A-40BB-A77B-68567B2A0041}">
      <dsp:nvSpPr>
        <dsp:cNvPr id="0" name=""/>
        <dsp:cNvSpPr/>
      </dsp:nvSpPr>
      <dsp:spPr>
        <a:xfrm>
          <a:off x="0" y="3519094"/>
          <a:ext cx="15544800" cy="937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6DF597-AB0C-4EE9-972B-E95EFF85501B}">
      <dsp:nvSpPr>
        <dsp:cNvPr id="0" name=""/>
        <dsp:cNvSpPr/>
      </dsp:nvSpPr>
      <dsp:spPr>
        <a:xfrm>
          <a:off x="283518" y="3729975"/>
          <a:ext cx="515488" cy="5154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F8CE51-0F20-48CB-AB0D-5B8D7D7519EE}">
      <dsp:nvSpPr>
        <dsp:cNvPr id="0" name=""/>
        <dsp:cNvSpPr/>
      </dsp:nvSpPr>
      <dsp:spPr>
        <a:xfrm>
          <a:off x="1082525" y="3519094"/>
          <a:ext cx="14462274" cy="93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192" tIns="99192" rIns="99192" bIns="99192" numCol="1" spcCol="1270" anchor="ctr" anchorCtr="0">
          <a:noAutofit/>
        </a:bodyPr>
        <a:lstStyle/>
        <a:p>
          <a:pPr marL="0" lvl="0" indent="0" algn="l" defTabSz="844550">
            <a:lnSpc>
              <a:spcPct val="100000"/>
            </a:lnSpc>
            <a:spcBef>
              <a:spcPct val="0"/>
            </a:spcBef>
            <a:spcAft>
              <a:spcPct val="35000"/>
            </a:spcAft>
            <a:buNone/>
          </a:pPr>
          <a:r>
            <a:rPr lang="en-US" sz="1900" b="1" i="0" kern="1200"/>
            <a:t>Non-Traditional Tenancies:</a:t>
          </a:r>
          <a:r>
            <a:rPr lang="en-US" sz="1900" b="0" i="0" kern="1200"/>
            <a:t> The project included tenants occupying properties for little or no rent, often under informal agreements, requiring careful evaluation of occupancy status and potential relocation considerations.</a:t>
          </a:r>
          <a:endParaRPr lang="en-US" sz="1900" kern="1200"/>
        </a:p>
      </dsp:txBody>
      <dsp:txXfrm>
        <a:off x="1082525" y="3519094"/>
        <a:ext cx="14462274" cy="937251"/>
      </dsp:txXfrm>
    </dsp:sp>
    <dsp:sp modelId="{9479C18E-ACD4-44DD-BDE2-6B6B5CB9E798}">
      <dsp:nvSpPr>
        <dsp:cNvPr id="0" name=""/>
        <dsp:cNvSpPr/>
      </dsp:nvSpPr>
      <dsp:spPr>
        <a:xfrm>
          <a:off x="0" y="4690659"/>
          <a:ext cx="15544800" cy="937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6596C9-15EC-48D7-84D1-A03674C7DB24}">
      <dsp:nvSpPr>
        <dsp:cNvPr id="0" name=""/>
        <dsp:cNvSpPr/>
      </dsp:nvSpPr>
      <dsp:spPr>
        <a:xfrm>
          <a:off x="283518" y="4901540"/>
          <a:ext cx="515488" cy="5154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9CBB7F-7240-44AE-AC55-6877A2B974EB}">
      <dsp:nvSpPr>
        <dsp:cNvPr id="0" name=""/>
        <dsp:cNvSpPr/>
      </dsp:nvSpPr>
      <dsp:spPr>
        <a:xfrm>
          <a:off x="1082525" y="4690659"/>
          <a:ext cx="14462274" cy="937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192" tIns="99192" rIns="99192" bIns="99192" numCol="1" spcCol="1270" anchor="ctr" anchorCtr="0">
          <a:noAutofit/>
        </a:bodyPr>
        <a:lstStyle/>
        <a:p>
          <a:pPr marL="0" lvl="0" indent="0" algn="l" defTabSz="844550">
            <a:lnSpc>
              <a:spcPct val="100000"/>
            </a:lnSpc>
            <a:spcBef>
              <a:spcPct val="0"/>
            </a:spcBef>
            <a:spcAft>
              <a:spcPct val="35000"/>
            </a:spcAft>
            <a:buNone/>
          </a:pPr>
          <a:r>
            <a:rPr lang="en-US" sz="1900" b="1" i="0" kern="1200" dirty="0"/>
            <a:t>Long-Standing Encroachment:</a:t>
          </a:r>
          <a:r>
            <a:rPr lang="en-US" sz="1900" b="0" i="0" kern="1200" dirty="0"/>
            <a:t> The project required addressing a long-standing encroachment associated with the well-known local attraction, </a:t>
          </a:r>
          <a:r>
            <a:rPr lang="en-US" sz="1900" b="1" i="0" kern="1200" dirty="0"/>
            <a:t>Butcher Holler Spook House</a:t>
          </a:r>
          <a:r>
            <a:rPr lang="en-US" sz="1900" b="0" i="0" kern="1200" dirty="0"/>
            <a:t>, a unique situation that demanded careful coordination and stakeholder engagement.</a:t>
          </a:r>
          <a:endParaRPr lang="en-US" sz="1900" kern="1200" dirty="0"/>
        </a:p>
      </dsp:txBody>
      <dsp:txXfrm>
        <a:off x="1082525" y="4690659"/>
        <a:ext cx="14462274" cy="9372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ADD2F-A1D3-4041-89C3-3D4330F7D61D}">
      <dsp:nvSpPr>
        <dsp:cNvPr id="0" name=""/>
        <dsp:cNvSpPr/>
      </dsp:nvSpPr>
      <dsp:spPr>
        <a:xfrm>
          <a:off x="2521339" y="2419502"/>
          <a:ext cx="4351561" cy="435162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2800350">
            <a:lnSpc>
              <a:spcPct val="90000"/>
            </a:lnSpc>
            <a:spcBef>
              <a:spcPct val="0"/>
            </a:spcBef>
            <a:spcAft>
              <a:spcPct val="35000"/>
            </a:spcAft>
            <a:buNone/>
          </a:pPr>
          <a:r>
            <a:rPr lang="en-US" sz="6300" kern="1200" dirty="0"/>
            <a:t>Acquired</a:t>
          </a:r>
        </a:p>
      </dsp:txBody>
      <dsp:txXfrm>
        <a:off x="3158610" y="3056783"/>
        <a:ext cx="3077019" cy="3077067"/>
      </dsp:txXfrm>
    </dsp:sp>
    <dsp:sp modelId="{1C2A16B9-5665-48C5-9A6C-63BD627EEF76}">
      <dsp:nvSpPr>
        <dsp:cNvPr id="0" name=""/>
        <dsp:cNvSpPr/>
      </dsp:nvSpPr>
      <dsp:spPr>
        <a:xfrm>
          <a:off x="277367" y="0"/>
          <a:ext cx="8771314" cy="9144000"/>
        </a:xfrm>
        <a:prstGeom prst="blockArc">
          <a:avLst>
            <a:gd name="adj1" fmla="val 17747832"/>
            <a:gd name="adj2" fmla="val 3872736"/>
            <a:gd name="adj3" fmla="val 558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A64D4C-5186-40FB-B3E5-6C8D88F8ABFF}">
      <dsp:nvSpPr>
        <dsp:cNvPr id="0" name=""/>
        <dsp:cNvSpPr/>
      </dsp:nvSpPr>
      <dsp:spPr>
        <a:xfrm>
          <a:off x="7261839" y="1449324"/>
          <a:ext cx="2331103" cy="233172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A9A62F-54FD-4580-A955-C3FD79C6CFD7}">
      <dsp:nvSpPr>
        <dsp:cNvPr id="0" name=""/>
        <dsp:cNvSpPr/>
      </dsp:nvSpPr>
      <dsp:spPr>
        <a:xfrm>
          <a:off x="9784886" y="1479499"/>
          <a:ext cx="3120345" cy="2256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230" tIns="62230" rIns="62230" bIns="62230" numCol="1" spcCol="1270" anchor="ctr" anchorCtr="0">
          <a:noAutofit/>
        </a:bodyPr>
        <a:lstStyle/>
        <a:p>
          <a:pPr marL="0" lvl="0" indent="0" algn="l" defTabSz="2178050">
            <a:lnSpc>
              <a:spcPct val="90000"/>
            </a:lnSpc>
            <a:spcBef>
              <a:spcPct val="0"/>
            </a:spcBef>
            <a:spcAft>
              <a:spcPct val="10000"/>
            </a:spcAft>
            <a:buNone/>
          </a:pPr>
          <a:r>
            <a:rPr lang="en-US" sz="4900" kern="1200" dirty="0"/>
            <a:t>75+ac Fee Simple ROW</a:t>
          </a:r>
        </a:p>
      </dsp:txBody>
      <dsp:txXfrm>
        <a:off x="9784886" y="1479499"/>
        <a:ext cx="3120345" cy="2256739"/>
      </dsp:txXfrm>
    </dsp:sp>
    <dsp:sp modelId="{1CEB71ED-9A3D-4CD6-81B1-DE98EA3E08A1}">
      <dsp:nvSpPr>
        <dsp:cNvPr id="0" name=""/>
        <dsp:cNvSpPr/>
      </dsp:nvSpPr>
      <dsp:spPr>
        <a:xfrm>
          <a:off x="7261839" y="5142585"/>
          <a:ext cx="2331103" cy="233172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BD7332-9B6A-4025-8EC9-1E97AB164F41}">
      <dsp:nvSpPr>
        <dsp:cNvPr id="0" name=""/>
        <dsp:cNvSpPr/>
      </dsp:nvSpPr>
      <dsp:spPr>
        <a:xfrm>
          <a:off x="9784886" y="5172760"/>
          <a:ext cx="3120345" cy="2256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230" tIns="62230" rIns="62230" bIns="62230" numCol="1" spcCol="1270" anchor="ctr" anchorCtr="0">
          <a:noAutofit/>
        </a:bodyPr>
        <a:lstStyle/>
        <a:p>
          <a:pPr marL="0" lvl="0" indent="0" algn="l" defTabSz="2178050">
            <a:lnSpc>
              <a:spcPct val="90000"/>
            </a:lnSpc>
            <a:spcBef>
              <a:spcPct val="0"/>
            </a:spcBef>
            <a:spcAft>
              <a:spcPct val="10000"/>
            </a:spcAft>
            <a:buNone/>
          </a:pPr>
          <a:r>
            <a:rPr lang="en-US" sz="4900" kern="1200" dirty="0"/>
            <a:t>27K SF</a:t>
          </a:r>
        </a:p>
        <a:p>
          <a:pPr marL="0" lvl="0" indent="0" algn="l" defTabSz="2178050">
            <a:lnSpc>
              <a:spcPct val="90000"/>
            </a:lnSpc>
            <a:spcBef>
              <a:spcPct val="0"/>
            </a:spcBef>
            <a:spcAft>
              <a:spcPct val="10000"/>
            </a:spcAft>
            <a:buNone/>
          </a:pPr>
          <a:r>
            <a:rPr lang="en-US" sz="4900" kern="1200" dirty="0"/>
            <a:t>Temporary  Easement</a:t>
          </a:r>
        </a:p>
      </dsp:txBody>
      <dsp:txXfrm>
        <a:off x="9784886" y="5172760"/>
        <a:ext cx="3120345" cy="22567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CAE7C-B766-4048-85EA-800A3EEE1C4B}">
      <dsp:nvSpPr>
        <dsp:cNvPr id="0" name=""/>
        <dsp:cNvSpPr/>
      </dsp:nvSpPr>
      <dsp:spPr>
        <a:xfrm rot="10800000">
          <a:off x="4020502" y="62864"/>
          <a:ext cx="10641330" cy="536067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3907" tIns="247650" rIns="46228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t>Over 20 </a:t>
          </a:r>
          <a:r>
            <a:rPr lang="en-US" sz="6500" kern="1200" dirty="0"/>
            <a:t>Graves were relocated </a:t>
          </a:r>
        </a:p>
      </dsp:txBody>
      <dsp:txXfrm rot="10800000">
        <a:off x="5360669" y="62864"/>
        <a:ext cx="9301163" cy="5360670"/>
      </dsp:txXfrm>
    </dsp:sp>
    <dsp:sp modelId="{A494239D-1B06-4F2D-BB31-3236CF49A45E}">
      <dsp:nvSpPr>
        <dsp:cNvPr id="0" name=""/>
        <dsp:cNvSpPr/>
      </dsp:nvSpPr>
      <dsp:spPr>
        <a:xfrm>
          <a:off x="1340167" y="62864"/>
          <a:ext cx="5360670" cy="5360670"/>
        </a:xfrm>
        <a:prstGeom prst="ellipse">
          <a:avLst/>
        </a:prstGeom>
        <a:blipFill>
          <a:blip xmlns:r="http://schemas.openxmlformats.org/officeDocument/2006/relationships" r:embed="rId1"/>
          <a:srcRect/>
          <a:stretch>
            <a:fillRect t="-17000" b="-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3D7A63F1-AFA3-4594-905C-246255CB5DBE}" type="datetimeFigureOut">
              <a:rPr lang="en-US" smtClean="0"/>
              <a:t>9/2/2026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5939AC14-2E08-4DAC-8FC8-7CE070EEEE69}" type="slidenum">
              <a:rPr lang="en-US" smtClean="0"/>
              <a:t>‹#›</a:t>
            </a:fld>
            <a:endParaRPr lang="en-US"/>
          </a:p>
        </p:txBody>
      </p:sp>
    </p:spTree>
    <p:extLst>
      <p:ext uri="{BB962C8B-B14F-4D97-AF65-F5344CB8AC3E}">
        <p14:creationId xmlns:p14="http://schemas.microsoft.com/office/powerpoint/2010/main" val="2103624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2023 Driving 2026</a:t>
            </a:r>
          </a:p>
        </p:txBody>
      </p:sp>
      <p:sp>
        <p:nvSpPr>
          <p:cNvPr id="4" name="Slide Number Placeholder 3"/>
          <p:cNvSpPr>
            <a:spLocks noGrp="1"/>
          </p:cNvSpPr>
          <p:nvPr>
            <p:ph type="sldNum" sz="quarter" idx="5"/>
          </p:nvPr>
        </p:nvSpPr>
        <p:spPr/>
        <p:txBody>
          <a:bodyPr/>
          <a:lstStyle/>
          <a:p>
            <a:fld id="{5939AC14-2E08-4DAC-8FC8-7CE070EEEE69}" type="slidenum">
              <a:rPr lang="en-US" smtClean="0"/>
              <a:t>3</a:t>
            </a:fld>
            <a:endParaRPr lang="en-US"/>
          </a:p>
        </p:txBody>
      </p:sp>
    </p:spTree>
    <p:extLst>
      <p:ext uri="{BB962C8B-B14F-4D97-AF65-F5344CB8AC3E}">
        <p14:creationId xmlns:p14="http://schemas.microsoft.com/office/powerpoint/2010/main" val="4033225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4</a:t>
            </a:fld>
            <a:endParaRPr lang="en-US"/>
          </a:p>
        </p:txBody>
      </p:sp>
    </p:spTree>
    <p:extLst>
      <p:ext uri="{BB962C8B-B14F-4D97-AF65-F5344CB8AC3E}">
        <p14:creationId xmlns:p14="http://schemas.microsoft.com/office/powerpoint/2010/main" val="292576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5</a:t>
            </a:fld>
            <a:endParaRPr lang="en-US"/>
          </a:p>
        </p:txBody>
      </p:sp>
    </p:spTree>
    <p:extLst>
      <p:ext uri="{BB962C8B-B14F-4D97-AF65-F5344CB8AC3E}">
        <p14:creationId xmlns:p14="http://schemas.microsoft.com/office/powerpoint/2010/main" val="458258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US 421 Reconstruction Project in Harlan County, Kentucky reconstructed approximately 1.347 miles of US 421 from the Harlan-Virginia state line corridor. The project affected 23 parcels consisting of rural residential properties, vacant residential tracts, and wooded hillside acreage. Of the 23 parcels, 11 were total acquisitions and 12 were partial acquisitions, with 16 parcels classified as major appraisal assignments due to their complexity. Key right of way challenges included landlocked remainders, potential proximity damages, and functional obsolescence impacts associated with the roadway improvements. The project also required the relocation of a cemetery and grave sites.</a:t>
            </a:r>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6</a:t>
            </a:fld>
            <a:endParaRPr lang="en-US"/>
          </a:p>
        </p:txBody>
      </p:sp>
    </p:spTree>
    <p:extLst>
      <p:ext uri="{BB962C8B-B14F-4D97-AF65-F5344CB8AC3E}">
        <p14:creationId xmlns:p14="http://schemas.microsoft.com/office/powerpoint/2010/main" val="1463933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10</a:t>
            </a:fld>
            <a:endParaRPr lang="en-US"/>
          </a:p>
        </p:txBody>
      </p:sp>
    </p:spTree>
    <p:extLst>
      <p:ext uri="{BB962C8B-B14F-4D97-AF65-F5344CB8AC3E}">
        <p14:creationId xmlns:p14="http://schemas.microsoft.com/office/powerpoint/2010/main" val="477306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existing corridor from the Virginia state line to </a:t>
            </a:r>
            <a:r>
              <a:rPr lang="en-US" sz="1200" kern="1200" dirty="0" err="1">
                <a:solidFill>
                  <a:schemeClr val="tx1"/>
                </a:solidFill>
                <a:effectLst/>
                <a:latin typeface="+mn-lt"/>
                <a:ea typeface="+mn-ea"/>
                <a:cs typeface="+mn-cs"/>
              </a:rPr>
              <a:t>Milepoint</a:t>
            </a:r>
            <a:r>
              <a:rPr lang="en-US" sz="1200" kern="1200" dirty="0">
                <a:solidFill>
                  <a:schemeClr val="tx1"/>
                </a:solidFill>
                <a:effectLst/>
                <a:latin typeface="+mn-lt"/>
                <a:ea typeface="+mn-ea"/>
                <a:cs typeface="+mn-cs"/>
              </a:rPr>
              <a:t> 1.54 was narrow, lacked passing opportunities, and included sharp curves with design speeds below 25 mph and grades exceeding 10%, despite a posted speed limit of 55 mph. These conditions created significant safety and operational challenges.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12</a:t>
            </a:fld>
            <a:endParaRPr lang="en-US"/>
          </a:p>
        </p:txBody>
      </p:sp>
    </p:spTree>
    <p:extLst>
      <p:ext uri="{BB962C8B-B14F-4D97-AF65-F5344CB8AC3E}">
        <p14:creationId xmlns:p14="http://schemas.microsoft.com/office/powerpoint/2010/main" val="2945957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13</a:t>
            </a:fld>
            <a:endParaRPr lang="en-US"/>
          </a:p>
        </p:txBody>
      </p:sp>
    </p:spTree>
    <p:extLst>
      <p:ext uri="{BB962C8B-B14F-4D97-AF65-F5344CB8AC3E}">
        <p14:creationId xmlns:p14="http://schemas.microsoft.com/office/powerpoint/2010/main" val="383384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14</a:t>
            </a:fld>
            <a:endParaRPr lang="en-US"/>
          </a:p>
        </p:txBody>
      </p:sp>
    </p:spTree>
    <p:extLst>
      <p:ext uri="{BB962C8B-B14F-4D97-AF65-F5344CB8AC3E}">
        <p14:creationId xmlns:p14="http://schemas.microsoft.com/office/powerpoint/2010/main" val="1947876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15</a:t>
            </a:fld>
            <a:endParaRPr lang="en-US"/>
          </a:p>
        </p:txBody>
      </p:sp>
    </p:spTree>
    <p:extLst>
      <p:ext uri="{BB962C8B-B14F-4D97-AF65-F5344CB8AC3E}">
        <p14:creationId xmlns:p14="http://schemas.microsoft.com/office/powerpoint/2010/main" val="368257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b="1" i="0" kern="1200" dirty="0">
                <a:solidFill>
                  <a:schemeClr val="tx1"/>
                </a:solidFill>
                <a:effectLst/>
                <a:latin typeface="+mn-lt"/>
                <a:ea typeface="+mn-ea"/>
                <a:cs typeface="+mn-cs"/>
              </a:rPr>
              <a:t>Project Right of Way Impacts</a:t>
            </a:r>
            <a:endParaRPr lang="en-US" dirty="0">
              <a:effectLst/>
            </a:endParaRPr>
          </a:p>
          <a:p>
            <a:pPr rtl="0" eaLnBrk="1" fontAlgn="t" latinLnBrk="0" hangingPunct="1"/>
            <a:r>
              <a:rPr lang="en-US" sz="1200" b="1" i="0" kern="1200" dirty="0">
                <a:solidFill>
                  <a:schemeClr val="tx1"/>
                </a:solidFill>
                <a:effectLst/>
                <a:latin typeface="+mn-lt"/>
                <a:ea typeface="+mn-ea"/>
                <a:cs typeface="+mn-cs"/>
              </a:rPr>
              <a:t>11 total acquisitions</a:t>
            </a:r>
            <a:r>
              <a:rPr lang="en-US" sz="1200" b="0" i="0" kern="1200" dirty="0">
                <a:solidFill>
                  <a:schemeClr val="tx1"/>
                </a:solidFill>
                <a:effectLst/>
                <a:latin typeface="+mn-lt"/>
                <a:ea typeface="+mn-ea"/>
                <a:cs typeface="+mn-cs"/>
              </a:rPr>
              <a:t> and </a:t>
            </a:r>
            <a:r>
              <a:rPr lang="en-US" sz="1200" b="1" i="0" kern="1200" dirty="0">
                <a:solidFill>
                  <a:schemeClr val="tx1"/>
                </a:solidFill>
                <a:effectLst/>
                <a:latin typeface="+mn-lt"/>
                <a:ea typeface="+mn-ea"/>
                <a:cs typeface="+mn-cs"/>
              </a:rPr>
              <a:t>13 partial acquisitions</a:t>
            </a:r>
            <a:endParaRPr lang="en-US" dirty="0">
              <a:effectLst/>
            </a:endParaRPr>
          </a:p>
          <a:p>
            <a:pPr rtl="0" eaLnBrk="1" fontAlgn="t" latinLnBrk="0" hangingPunct="1"/>
            <a:r>
              <a:rPr lang="en-US" sz="1200" b="1" i="0" kern="1200" dirty="0">
                <a:solidFill>
                  <a:schemeClr val="tx1"/>
                </a:solidFill>
                <a:effectLst/>
                <a:latin typeface="+mn-lt"/>
                <a:ea typeface="+mn-ea"/>
                <a:cs typeface="+mn-cs"/>
              </a:rPr>
              <a:t>10 residential relocations</a:t>
            </a:r>
            <a:r>
              <a:rPr lang="en-US" sz="1200" b="0" i="0" kern="1200" dirty="0">
                <a:solidFill>
                  <a:schemeClr val="tx1"/>
                </a:solidFill>
                <a:effectLst/>
                <a:latin typeface="+mn-lt"/>
                <a:ea typeface="+mn-ea"/>
                <a:cs typeface="+mn-cs"/>
              </a:rPr>
              <a:t> </a:t>
            </a:r>
            <a:endParaRPr lang="en-US" dirty="0">
              <a:effectLst/>
            </a:endParaRPr>
          </a:p>
          <a:p>
            <a:pPr rtl="0" eaLnBrk="1" fontAlgn="t" latinLnBrk="0" hangingPunct="1"/>
            <a:r>
              <a:rPr lang="en-US" sz="1200" b="0" i="0" kern="1200" dirty="0">
                <a:solidFill>
                  <a:schemeClr val="tx1"/>
                </a:solidFill>
                <a:effectLst/>
                <a:latin typeface="+mn-lt"/>
                <a:ea typeface="+mn-ea"/>
                <a:cs typeface="+mn-cs"/>
              </a:rPr>
              <a:t>8 owner-occupied residences</a:t>
            </a:r>
            <a:endParaRPr lang="en-US" dirty="0">
              <a:effectLst/>
            </a:endParaRPr>
          </a:p>
          <a:p>
            <a:pPr rtl="0" eaLnBrk="1" fontAlgn="t" latinLnBrk="0" hangingPunct="1"/>
            <a:r>
              <a:rPr lang="en-US" sz="1200" b="0" i="0" kern="1200" dirty="0">
                <a:solidFill>
                  <a:schemeClr val="tx1"/>
                </a:solidFill>
                <a:effectLst/>
                <a:latin typeface="+mn-lt"/>
                <a:ea typeface="+mn-ea"/>
                <a:cs typeface="+mn-cs"/>
              </a:rPr>
              <a:t>2 tenant-occupied residences</a:t>
            </a:r>
            <a:endParaRPr lang="en-US" dirty="0">
              <a:effectLst/>
            </a:endParaRPr>
          </a:p>
          <a:p>
            <a:pPr rtl="0" eaLnBrk="1" fontAlgn="t" latinLnBrk="0" hangingPunct="1"/>
            <a:r>
              <a:rPr lang="en-US" sz="1200" b="1" i="0" kern="1200" dirty="0">
                <a:solidFill>
                  <a:schemeClr val="tx1"/>
                </a:solidFill>
                <a:effectLst/>
                <a:latin typeface="+mn-lt"/>
                <a:ea typeface="+mn-ea"/>
                <a:cs typeface="+mn-cs"/>
              </a:rPr>
              <a:t>12 miscellaneous moves</a:t>
            </a:r>
            <a:r>
              <a:rPr lang="en-US" sz="1200" b="0" i="0" kern="1200" dirty="0">
                <a:solidFill>
                  <a:schemeClr val="tx1"/>
                </a:solidFill>
                <a:effectLst/>
                <a:latin typeface="+mn-lt"/>
                <a:ea typeface="+mn-ea"/>
                <a:cs typeface="+mn-cs"/>
              </a:rPr>
              <a:t> </a:t>
            </a:r>
            <a:endParaRPr lang="en-US" dirty="0">
              <a:effectLst/>
            </a:endParaRPr>
          </a:p>
          <a:p>
            <a:pPr rtl="0" eaLnBrk="1" fontAlgn="t" latinLnBrk="0" hangingPunct="1"/>
            <a:r>
              <a:rPr lang="en-US" sz="1200" b="0" i="0" kern="1200" dirty="0">
                <a:solidFill>
                  <a:schemeClr val="tx1"/>
                </a:solidFill>
                <a:effectLst/>
                <a:latin typeface="+mn-lt"/>
                <a:ea typeface="+mn-ea"/>
                <a:cs typeface="+mn-cs"/>
              </a:rPr>
              <a:t>10 associated with residential relocations</a:t>
            </a:r>
            <a:endParaRPr lang="en-US" dirty="0">
              <a:effectLst/>
            </a:endParaRPr>
          </a:p>
          <a:p>
            <a:pPr rtl="0" eaLnBrk="1" fontAlgn="t" latinLnBrk="0" hangingPunct="1"/>
            <a:r>
              <a:rPr lang="en-US" sz="1200" b="0" i="0" kern="1200" dirty="0">
                <a:solidFill>
                  <a:schemeClr val="tx1"/>
                </a:solidFill>
                <a:effectLst/>
                <a:latin typeface="+mn-lt"/>
                <a:ea typeface="+mn-ea"/>
                <a:cs typeface="+mn-cs"/>
              </a:rPr>
              <a:t>2 involving personal property within proposed ROW</a:t>
            </a:r>
            <a:endParaRPr lang="en-US" dirty="0">
              <a:effectLst/>
            </a:endParaRPr>
          </a:p>
          <a:p>
            <a:pPr rtl="0" eaLnBrk="1" latinLnBrk="0" hangingPunct="1"/>
            <a:r>
              <a:rPr lang="en-US" sz="1200" kern="1200" dirty="0">
                <a:solidFill>
                  <a:schemeClr val="tx1"/>
                </a:solidFill>
                <a:effectLst/>
                <a:latin typeface="+mn-lt"/>
                <a:ea typeface="+mn-ea"/>
                <a:cs typeface="+mn-cs"/>
              </a:rPr>
              <a:t>3 separate locations of interred remains (Get total from Amy)</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17</a:t>
            </a:fld>
            <a:endParaRPr lang="en-US"/>
          </a:p>
        </p:txBody>
      </p:sp>
    </p:spTree>
    <p:extLst>
      <p:ext uri="{BB962C8B-B14F-4D97-AF65-F5344CB8AC3E}">
        <p14:creationId xmlns:p14="http://schemas.microsoft.com/office/powerpoint/2010/main" val="1989402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18</a:t>
            </a:fld>
            <a:endParaRPr lang="en-US"/>
          </a:p>
        </p:txBody>
      </p:sp>
    </p:spTree>
    <p:extLst>
      <p:ext uri="{BB962C8B-B14F-4D97-AF65-F5344CB8AC3E}">
        <p14:creationId xmlns:p14="http://schemas.microsoft.com/office/powerpoint/2010/main" val="1126998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4979B-4E22-C2A6-6A60-A0618D0B95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DC4D8-D598-0077-C4FF-7DEF523C0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77FD7-9322-2E93-CC2B-0D58BE0B3A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80DCE4-341F-28F8-7AA9-C3CA2CC5F614}"/>
              </a:ext>
            </a:extLst>
          </p:cNvPr>
          <p:cNvSpPr>
            <a:spLocks noGrp="1"/>
          </p:cNvSpPr>
          <p:nvPr>
            <p:ph type="sldNum" sz="quarter" idx="5"/>
          </p:nvPr>
        </p:nvSpPr>
        <p:spPr/>
        <p:txBody>
          <a:bodyPr/>
          <a:lstStyle/>
          <a:p>
            <a:fld id="{5939AC14-2E08-4DAC-8FC8-7CE070EEEE69}" type="slidenum">
              <a:rPr lang="en-US" smtClean="0"/>
              <a:t>19</a:t>
            </a:fld>
            <a:endParaRPr lang="en-US"/>
          </a:p>
        </p:txBody>
      </p:sp>
    </p:spTree>
    <p:extLst>
      <p:ext uri="{BB962C8B-B14F-4D97-AF65-F5344CB8AC3E}">
        <p14:creationId xmlns:p14="http://schemas.microsoft.com/office/powerpoint/2010/main" val="3783196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264D2-CC07-0CC9-DC0F-A50B1C3AD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BE080-DC0B-EEC0-3666-55252F700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A4B050-1548-B4DC-207A-10AB37F761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762271-E92B-101B-416A-E135AF5CC146}"/>
              </a:ext>
            </a:extLst>
          </p:cNvPr>
          <p:cNvSpPr>
            <a:spLocks noGrp="1"/>
          </p:cNvSpPr>
          <p:nvPr>
            <p:ph type="sldNum" sz="quarter" idx="5"/>
          </p:nvPr>
        </p:nvSpPr>
        <p:spPr/>
        <p:txBody>
          <a:bodyPr/>
          <a:lstStyle/>
          <a:p>
            <a:fld id="{5939AC14-2E08-4DAC-8FC8-7CE070EEEE69}" type="slidenum">
              <a:rPr lang="en-US" smtClean="0"/>
              <a:t>20</a:t>
            </a:fld>
            <a:endParaRPr lang="en-US"/>
          </a:p>
        </p:txBody>
      </p:sp>
    </p:spTree>
    <p:extLst>
      <p:ext uri="{BB962C8B-B14F-4D97-AF65-F5344CB8AC3E}">
        <p14:creationId xmlns:p14="http://schemas.microsoft.com/office/powerpoint/2010/main" val="1481569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9C5E6-CA72-CF07-0FE7-0B2385A9B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26FFC-DACE-7132-61A2-190CBD345F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8142CE-B771-B8B1-8D61-2AB5B1F2B4DE}"/>
              </a:ext>
            </a:extLst>
          </p:cNvPr>
          <p:cNvSpPr>
            <a:spLocks noGrp="1"/>
          </p:cNvSpPr>
          <p:nvPr>
            <p:ph type="body" idx="1"/>
          </p:nvPr>
        </p:nvSpPr>
        <p:spPr/>
        <p:txBody>
          <a:bodyPr/>
          <a:lstStyle/>
          <a:p>
            <a:r>
              <a:rPr lang="en-US" dirty="0"/>
              <a:t>May 2023 to Completed Construction 2026</a:t>
            </a:r>
          </a:p>
        </p:txBody>
      </p:sp>
      <p:sp>
        <p:nvSpPr>
          <p:cNvPr id="4" name="Slide Number Placeholder 3">
            <a:extLst>
              <a:ext uri="{FF2B5EF4-FFF2-40B4-BE49-F238E27FC236}">
                <a16:creationId xmlns:a16="http://schemas.microsoft.com/office/drawing/2014/main" id="{62DF3581-32DC-88F7-D9D4-F83E397B2944}"/>
              </a:ext>
            </a:extLst>
          </p:cNvPr>
          <p:cNvSpPr>
            <a:spLocks noGrp="1"/>
          </p:cNvSpPr>
          <p:nvPr>
            <p:ph type="sldNum" sz="quarter" idx="5"/>
          </p:nvPr>
        </p:nvSpPr>
        <p:spPr/>
        <p:txBody>
          <a:bodyPr/>
          <a:lstStyle/>
          <a:p>
            <a:fld id="{5939AC14-2E08-4DAC-8FC8-7CE070EEEE69}" type="slidenum">
              <a:rPr lang="en-US" smtClean="0"/>
              <a:t>25</a:t>
            </a:fld>
            <a:endParaRPr lang="en-US"/>
          </a:p>
        </p:txBody>
      </p:sp>
    </p:spTree>
    <p:extLst>
      <p:ext uri="{BB962C8B-B14F-4D97-AF65-F5344CB8AC3E}">
        <p14:creationId xmlns:p14="http://schemas.microsoft.com/office/powerpoint/2010/main" val="927194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This project is a testament to the power of collaboration, expertise, and dedication. From its conception in May 2023 to its anticipated opening to traffic in September 2026, the project brought together talented professionals who contributed their unique skills and experience toward a common goal.</a:t>
            </a:r>
          </a:p>
          <a:p>
            <a:pPr fontAlgn="t"/>
            <a:r>
              <a:rPr lang="en-US" sz="1200" b="1" i="0" kern="1200" dirty="0">
                <a:solidFill>
                  <a:schemeClr val="tx1"/>
                </a:solidFill>
                <a:effectLst/>
                <a:latin typeface="+mn-lt"/>
                <a:ea typeface="+mn-ea"/>
                <a:cs typeface="+mn-cs"/>
              </a:rPr>
              <a:t>The successful delivery of this transformative corridor would not have been possible without the commitment and teamwork of </a:t>
            </a:r>
            <a:r>
              <a:rPr lang="en-US" sz="1200" b="1" i="0" kern="1200" dirty="0" err="1">
                <a:solidFill>
                  <a:schemeClr val="tx1"/>
                </a:solidFill>
                <a:effectLst/>
                <a:latin typeface="+mn-lt"/>
                <a:ea typeface="+mn-ea"/>
                <a:cs typeface="+mn-cs"/>
              </a:rPr>
              <a:t>Bizzack</a:t>
            </a:r>
            <a:r>
              <a:rPr lang="en-US" sz="1200" b="1" i="0" kern="1200" dirty="0">
                <a:solidFill>
                  <a:schemeClr val="tx1"/>
                </a:solidFill>
                <a:effectLst/>
                <a:latin typeface="+mn-lt"/>
                <a:ea typeface="+mn-ea"/>
                <a:cs typeface="+mn-cs"/>
              </a:rPr>
              <a:t> Construction, HMB Engineering, the Kentucky Transportation Cabinet, and the dedicated staff of District 11. Through strong partnerships, innovative problem-solving, and a shared vision, this team turned a challenging concept into reality.</a:t>
            </a:r>
          </a:p>
          <a:p>
            <a:pPr fontAlgn="t"/>
            <a:r>
              <a:rPr lang="en-US" sz="1200" b="1" i="0" kern="1200" dirty="0">
                <a:solidFill>
                  <a:schemeClr val="tx1"/>
                </a:solidFill>
                <a:effectLst/>
                <a:latin typeface="+mn-lt"/>
                <a:ea typeface="+mn-ea"/>
                <a:cs typeface="+mn-cs"/>
              </a:rPr>
              <a:t>The completed project stands as a lasting example of what can be achieved when exceptional people work together with purpose, determination, and a commitment to improving transportation for the communities they serve.</a:t>
            </a:r>
          </a:p>
          <a:p>
            <a:endParaRPr lang="en-US" dirty="0"/>
          </a:p>
        </p:txBody>
      </p:sp>
      <p:sp>
        <p:nvSpPr>
          <p:cNvPr id="4" name="Slide Number Placeholder 3"/>
          <p:cNvSpPr>
            <a:spLocks noGrp="1"/>
          </p:cNvSpPr>
          <p:nvPr>
            <p:ph type="sldNum" sz="quarter" idx="5"/>
          </p:nvPr>
        </p:nvSpPr>
        <p:spPr/>
        <p:txBody>
          <a:bodyPr/>
          <a:lstStyle/>
          <a:p>
            <a:fld id="{5939AC14-2E08-4DAC-8FC8-7CE070EEEE69}" type="slidenum">
              <a:rPr lang="en-US" smtClean="0"/>
              <a:t>26</a:t>
            </a:fld>
            <a:endParaRPr lang="en-US"/>
          </a:p>
        </p:txBody>
      </p:sp>
    </p:spTree>
    <p:extLst>
      <p:ext uri="{BB962C8B-B14F-4D97-AF65-F5344CB8AC3E}">
        <p14:creationId xmlns:p14="http://schemas.microsoft.com/office/powerpoint/2010/main" val="4060271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9/2/2026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9/2/2026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9/2/2026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9/2/2026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9/2/2026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115690"/>
          </a:xfrm>
        </p:spPr>
        <p:txBody>
          <a:bodyPr/>
          <a:lstStyle/>
          <a:p>
            <a:r>
              <a:rPr lang="en-US"/>
              <a:t>Click to edit Master title style</a:t>
            </a:r>
          </a:p>
        </p:txBody>
      </p:sp>
      <p:sp>
        <p:nvSpPr>
          <p:cNvPr id="3" name="Text Placeholder 2"/>
          <p:cNvSpPr>
            <a:spLocks noGrp="1"/>
          </p:cNvSpPr>
          <p:nvPr>
            <p:ph type="body" idx="1"/>
          </p:nvPr>
        </p:nvSpPr>
        <p:spPr>
          <a:xfrm>
            <a:off x="1259683" y="3203615"/>
            <a:ext cx="7736681" cy="55399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1606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3203615"/>
            <a:ext cx="7774782" cy="55399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1606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914400" y="9566275"/>
            <a:ext cx="4206875" cy="276999"/>
          </a:xfrm>
        </p:spPr>
        <p:txBody>
          <a:bodyPr/>
          <a:lstStyle/>
          <a:p>
            <a:fld id="{45EE8125-8C63-44BD-BBB2-3E76CBF448CD}" type="datetimeFigureOut">
              <a:rPr lang="en-US" smtClean="0"/>
              <a:t>9/2/2026</a:t>
            </a:fld>
            <a:endParaRPr lang="en-US"/>
          </a:p>
        </p:txBody>
      </p:sp>
      <p:sp>
        <p:nvSpPr>
          <p:cNvPr id="8" name="Footer Placeholder 7"/>
          <p:cNvSpPr>
            <a:spLocks noGrp="1"/>
          </p:cNvSpPr>
          <p:nvPr>
            <p:ph type="ftr" sz="quarter" idx="11"/>
          </p:nvPr>
        </p:nvSpPr>
        <p:spPr>
          <a:xfrm>
            <a:off x="6218238" y="9566275"/>
            <a:ext cx="5851525" cy="276999"/>
          </a:xfrm>
        </p:spPr>
        <p:txBody>
          <a:bodyPr/>
          <a:lstStyle/>
          <a:p>
            <a:endParaRPr lang="en-US"/>
          </a:p>
        </p:txBody>
      </p:sp>
      <p:sp>
        <p:nvSpPr>
          <p:cNvPr id="9" name="Slide Number Placeholder 8"/>
          <p:cNvSpPr>
            <a:spLocks noGrp="1"/>
          </p:cNvSpPr>
          <p:nvPr>
            <p:ph type="sldNum" sz="quarter" idx="12"/>
          </p:nvPr>
        </p:nvSpPr>
        <p:spPr>
          <a:xfrm>
            <a:off x="13166725" y="9566275"/>
            <a:ext cx="4206875" cy="276999"/>
          </a:xfrm>
        </p:spPr>
        <p:txBody>
          <a:bodyPr/>
          <a:lstStyle/>
          <a:p>
            <a:fld id="{14FE49EE-1340-4997-9023-26137F667C73}" type="slidenum">
              <a:rPr lang="en-US" smtClean="0"/>
              <a:t>‹#›</a:t>
            </a:fld>
            <a:endParaRPr lang="en-US"/>
          </a:p>
        </p:txBody>
      </p:sp>
    </p:spTree>
    <p:extLst>
      <p:ext uri="{BB962C8B-B14F-4D97-AF65-F5344CB8AC3E}">
        <p14:creationId xmlns:p14="http://schemas.microsoft.com/office/powerpoint/2010/main" val="16230681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9/2/2026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0.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1.png"/><Relationship Id="rId7" Type="http://schemas.openxmlformats.org/officeDocument/2006/relationships/diagramQuickStyle" Target="../diagrams/quickStyle3.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2.png"/><Relationship Id="rId4" Type="http://schemas.openxmlformats.org/officeDocument/2006/relationships/image" Target="../media/image38.png"/><Relationship Id="rId9"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2425E213-3F5A-D47F-3655-5C44CDB89651}"/>
              </a:ext>
            </a:extLst>
          </p:cNvPr>
          <p:cNvSpPr>
            <a:spLocks noGrp="1"/>
          </p:cNvSpPr>
          <p:nvPr>
            <p:ph type="ctrTitle"/>
          </p:nvPr>
        </p:nvSpPr>
        <p:spPr>
          <a:xfrm>
            <a:off x="381000" y="1409700"/>
            <a:ext cx="15544800" cy="2231380"/>
          </a:xfrm>
        </p:spPr>
        <p:txBody>
          <a:bodyPr/>
          <a:lstStyle/>
          <a:p>
            <a:r>
              <a:rPr lang="en-US"/>
              <a:t>Full </a:t>
            </a:r>
            <a:r>
              <a:rPr lang="en-US" dirty="0"/>
              <a:t>Speed Ahead</a:t>
            </a:r>
            <a:br>
              <a:rPr lang="en-US" dirty="0"/>
            </a:br>
            <a:endParaRPr lang="en-US" dirty="0"/>
          </a:p>
        </p:txBody>
      </p:sp>
      <p:sp>
        <p:nvSpPr>
          <p:cNvPr id="3" name="Subtitle 2">
            <a:extLst>
              <a:ext uri="{FF2B5EF4-FFF2-40B4-BE49-F238E27FC236}">
                <a16:creationId xmlns:a16="http://schemas.microsoft.com/office/drawing/2014/main" id="{3AFAC3A9-8AD0-3566-C0A3-F6BFF7DC03AF}"/>
              </a:ext>
            </a:extLst>
          </p:cNvPr>
          <p:cNvSpPr>
            <a:spLocks noGrp="1"/>
          </p:cNvSpPr>
          <p:nvPr>
            <p:ph type="subTitle" idx="4"/>
          </p:nvPr>
        </p:nvSpPr>
        <p:spPr>
          <a:xfrm>
            <a:off x="2057400" y="4027810"/>
            <a:ext cx="12801600" cy="2231380"/>
          </a:xfrm>
        </p:spPr>
        <p:txBody>
          <a:bodyPr/>
          <a:lstStyle/>
          <a:p>
            <a:r>
              <a:rPr kumimoji="0" lang="en-US" sz="7250" b="1" i="0" u="none" strike="noStrike" kern="0" cap="none" spc="0" normalizeH="0" baseline="0" noProof="0" dirty="0">
                <a:ln>
                  <a:noFill/>
                </a:ln>
                <a:solidFill>
                  <a:srgbClr val="0C79EE"/>
                </a:solidFill>
                <a:effectLst/>
                <a:uLnTx/>
                <a:uFillTx/>
                <a:latin typeface="MicrogrammaExtDBol"/>
                <a:ea typeface="+mj-ea"/>
              </a:rPr>
              <a:t>US 421 Progressive Design Build in Harlan County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3E223B-3460-5255-2C16-BF63892376B9}"/>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D2066510-8810-92E4-DE5F-D57453C3847E}"/>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8320E0F5-754E-CC05-CD15-C13FCBE20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1C9DA3AC-94ED-5299-8CE6-45CAB93462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9D0609EB-F667-0ADD-9F1E-81180F124FE5}"/>
              </a:ext>
            </a:extLst>
          </p:cNvPr>
          <p:cNvSpPr>
            <a:spLocks noGrp="1"/>
          </p:cNvSpPr>
          <p:nvPr>
            <p:ph type="ctrTitle"/>
          </p:nvPr>
        </p:nvSpPr>
        <p:spPr>
          <a:xfrm>
            <a:off x="1371600" y="3188970"/>
            <a:ext cx="15544800" cy="2231380"/>
          </a:xfrm>
        </p:spPr>
        <p:txBody>
          <a:bodyPr/>
          <a:lstStyle/>
          <a:p>
            <a:r>
              <a:rPr lang="en-US" dirty="0"/>
              <a:t>VIDEO FLY THROUGH</a:t>
            </a:r>
            <a:br>
              <a:rPr lang="en-US" dirty="0"/>
            </a:br>
            <a:r>
              <a:rPr lang="en-US" dirty="0"/>
              <a:t>(Before)</a:t>
            </a:r>
          </a:p>
        </p:txBody>
      </p:sp>
    </p:spTree>
    <p:extLst>
      <p:ext uri="{BB962C8B-B14F-4D97-AF65-F5344CB8AC3E}">
        <p14:creationId xmlns:p14="http://schemas.microsoft.com/office/powerpoint/2010/main" val="2164879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a:extLst>
              <a:ext uri="{FF2B5EF4-FFF2-40B4-BE49-F238E27FC236}">
                <a16:creationId xmlns:a16="http://schemas.microsoft.com/office/drawing/2014/main" id="{77470FAA-E0C3-3176-795E-217D946A3388}"/>
              </a:ext>
            </a:extLst>
          </p:cNvPr>
          <p:cNvSpPr>
            <a:spLocks noGrp="1"/>
          </p:cNvSpPr>
          <p:nvPr>
            <p:ph type="ctrTitle"/>
          </p:nvPr>
        </p:nvSpPr>
        <p:spPr>
          <a:xfrm>
            <a:off x="1143000" y="551979"/>
            <a:ext cx="8001000" cy="2231380"/>
          </a:xfrm>
        </p:spPr>
        <p:txBody>
          <a:bodyPr/>
          <a:lstStyle/>
          <a:p>
            <a:r>
              <a:rPr lang="en-US" dirty="0"/>
              <a:t>“Sailing on an Unfinished boat”</a:t>
            </a:r>
          </a:p>
        </p:txBody>
      </p:sp>
      <p:pic>
        <p:nvPicPr>
          <p:cNvPr id="10" name="Picture 9">
            <a:extLst>
              <a:ext uri="{FF2B5EF4-FFF2-40B4-BE49-F238E27FC236}">
                <a16:creationId xmlns:a16="http://schemas.microsoft.com/office/drawing/2014/main" id="{C527A503-32F6-16FF-8AC3-EA8D350D30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08787" y="2789238"/>
            <a:ext cx="10210800" cy="68072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9DAD9CE-CC76-236F-7CA4-39617085C2B7}"/>
              </a:ext>
            </a:extLst>
          </p:cNvPr>
          <p:cNvSpPr>
            <a:spLocks noGrp="1"/>
          </p:cNvSpPr>
          <p:nvPr>
            <p:ph type="ctrTitle"/>
          </p:nvPr>
        </p:nvSpPr>
        <p:spPr>
          <a:xfrm>
            <a:off x="1371600" y="3188970"/>
            <a:ext cx="15544800" cy="3347070"/>
          </a:xfrm>
        </p:spPr>
        <p:txBody>
          <a:bodyPr/>
          <a:lstStyle/>
          <a:p>
            <a:r>
              <a:rPr lang="en-US" dirty="0"/>
              <a:t>“What and Why”</a:t>
            </a:r>
            <a:br>
              <a:rPr lang="en-US" dirty="0"/>
            </a:br>
            <a:r>
              <a:rPr lang="en-US" dirty="0"/>
              <a:t>“is and do”</a:t>
            </a:r>
            <a:br>
              <a:rPr lang="en-US" dirty="0"/>
            </a:br>
            <a:r>
              <a:rPr lang="en-US" dirty="0"/>
              <a:t>Progressive Design Build”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Diagram 2">
            <a:extLst>
              <a:ext uri="{FF2B5EF4-FFF2-40B4-BE49-F238E27FC236}">
                <a16:creationId xmlns:a16="http://schemas.microsoft.com/office/drawing/2014/main" id="{148F14DD-BA82-14E8-C0E7-C1B1E078F871}"/>
              </a:ext>
            </a:extLst>
          </p:cNvPr>
          <p:cNvGraphicFramePr/>
          <p:nvPr/>
        </p:nvGraphicFramePr>
        <p:xfrm>
          <a:off x="4953000" y="1028700"/>
          <a:ext cx="11201400" cy="341632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 name="Diagram 1">
            <a:extLst>
              <a:ext uri="{FF2B5EF4-FFF2-40B4-BE49-F238E27FC236}">
                <a16:creationId xmlns:a16="http://schemas.microsoft.com/office/drawing/2014/main" id="{3D8D636A-F79F-1B2C-66E2-C79B9A6B5295}"/>
              </a:ext>
            </a:extLst>
          </p:cNvPr>
          <p:cNvGraphicFramePr/>
          <p:nvPr/>
        </p:nvGraphicFramePr>
        <p:xfrm>
          <a:off x="1375368" y="4768725"/>
          <a:ext cx="13788432" cy="378565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891112D2-511E-5420-DC8B-282F0A887572}"/>
              </a:ext>
            </a:extLst>
          </p:cNvPr>
          <p:cNvSpPr>
            <a:spLocks noGrp="1"/>
          </p:cNvSpPr>
          <p:nvPr>
            <p:ph type="ctrTitle"/>
          </p:nvPr>
        </p:nvSpPr>
        <p:spPr>
          <a:xfrm>
            <a:off x="1371600" y="3188970"/>
            <a:ext cx="15544800" cy="1115690"/>
          </a:xfrm>
        </p:spPr>
        <p:txBody>
          <a:bodyPr/>
          <a:lstStyle/>
          <a:p>
            <a:r>
              <a:rPr lang="en-US" dirty="0"/>
              <a:t>“The Project”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oad with trees on the side&#10;&#10;Description automatically generated with medium confidence">
            <a:extLst>
              <a:ext uri="{FF2B5EF4-FFF2-40B4-BE49-F238E27FC236}">
                <a16:creationId xmlns:a16="http://schemas.microsoft.com/office/drawing/2014/main" id="{6D034DBC-0A35-FBFB-043D-B37F8CCDE4C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7218" y="445005"/>
            <a:ext cx="13142168" cy="9396990"/>
          </a:xfrm>
        </p:spPr>
      </p:pic>
    </p:spTree>
    <p:extLst>
      <p:ext uri="{BB962C8B-B14F-4D97-AF65-F5344CB8AC3E}">
        <p14:creationId xmlns:p14="http://schemas.microsoft.com/office/powerpoint/2010/main" val="2606179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oad with trees on the side&#10;&#10;Description automatically generated with medium confidence">
            <a:extLst>
              <a:ext uri="{FF2B5EF4-FFF2-40B4-BE49-F238E27FC236}">
                <a16:creationId xmlns:a16="http://schemas.microsoft.com/office/drawing/2014/main" id="{14358B59-7823-A49E-4727-BBFCEE8E5E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87825" y="670173"/>
            <a:ext cx="12512351" cy="8946654"/>
          </a:xfrm>
        </p:spPr>
      </p:pic>
    </p:spTree>
    <p:extLst>
      <p:ext uri="{BB962C8B-B14F-4D97-AF65-F5344CB8AC3E}">
        <p14:creationId xmlns:p14="http://schemas.microsoft.com/office/powerpoint/2010/main" val="228450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lack car driving down a road&#10;&#10;Description automatically generated with low confidence">
            <a:extLst>
              <a:ext uri="{FF2B5EF4-FFF2-40B4-BE49-F238E27FC236}">
                <a16:creationId xmlns:a16="http://schemas.microsoft.com/office/drawing/2014/main" id="{0B48C60F-9167-2B33-F9DB-B2E785FCE6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5045" y="886831"/>
            <a:ext cx="12386387" cy="8856587"/>
          </a:xfrm>
        </p:spPr>
      </p:pic>
    </p:spTree>
    <p:extLst>
      <p:ext uri="{BB962C8B-B14F-4D97-AF65-F5344CB8AC3E}">
        <p14:creationId xmlns:p14="http://schemas.microsoft.com/office/powerpoint/2010/main" val="3178240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truck driving down the road&#10;&#10;Description automatically generated with medium confidence">
            <a:extLst>
              <a:ext uri="{FF2B5EF4-FFF2-40B4-BE49-F238E27FC236}">
                <a16:creationId xmlns:a16="http://schemas.microsoft.com/office/drawing/2014/main" id="{66B7EDF1-EA2D-1B1A-60ED-0381069DC01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66087" y="625878"/>
            <a:ext cx="7729624" cy="5526882"/>
          </a:xfrm>
        </p:spPr>
      </p:pic>
      <p:pic>
        <p:nvPicPr>
          <p:cNvPr id="10" name="Content Placeholder 9" descr="A train travels down the tracks&#10;&#10;Description automatically generated">
            <a:extLst>
              <a:ext uri="{FF2B5EF4-FFF2-40B4-BE49-F238E27FC236}">
                <a16:creationId xmlns:a16="http://schemas.microsoft.com/office/drawing/2014/main" id="{015BB245-C183-D27A-FED7-6ED6EA2E0824}"/>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8095711" y="3848100"/>
            <a:ext cx="7729625" cy="5526882"/>
          </a:xfrm>
        </p:spPr>
      </p:pic>
    </p:spTree>
    <p:extLst>
      <p:ext uri="{BB962C8B-B14F-4D97-AF65-F5344CB8AC3E}">
        <p14:creationId xmlns:p14="http://schemas.microsoft.com/office/powerpoint/2010/main" val="285128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oad with trees on the side">
            <a:extLst>
              <a:ext uri="{FF2B5EF4-FFF2-40B4-BE49-F238E27FC236}">
                <a16:creationId xmlns:a16="http://schemas.microsoft.com/office/drawing/2014/main" id="{5B467FCB-8696-831F-0221-925C8CC281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68744" y="589217"/>
            <a:ext cx="12722291" cy="9108566"/>
          </a:xfrm>
        </p:spPr>
      </p:pic>
    </p:spTree>
    <p:extLst>
      <p:ext uri="{BB962C8B-B14F-4D97-AF65-F5344CB8AC3E}">
        <p14:creationId xmlns:p14="http://schemas.microsoft.com/office/powerpoint/2010/main" val="3892582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25CBB20-C5F9-9F01-7EAA-01FBD33E2EBE}"/>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F72B677F-6B36-657F-87E9-D102B8409F11}"/>
              </a:ext>
            </a:extLst>
          </p:cNvPr>
          <p:cNvGraphicFramePr>
            <a:graphicFrameLocks noChangeAspect="1"/>
          </p:cNvGraphicFramePr>
          <p:nvPr>
            <p:extLst>
              <p:ext uri="{D42A27DB-BD31-4B8C-83A1-F6EECF244321}">
                <p14:modId xmlns:p14="http://schemas.microsoft.com/office/powerpoint/2010/main" val="3566524454"/>
              </p:ext>
            </p:extLst>
          </p:nvPr>
        </p:nvGraphicFramePr>
        <p:xfrm>
          <a:off x="1002344" y="41474"/>
          <a:ext cx="16523655" cy="10245526"/>
        </p:xfrm>
        <a:graphic>
          <a:graphicData uri="http://schemas.openxmlformats.org/presentationml/2006/ole">
            <mc:AlternateContent xmlns:mc="http://schemas.openxmlformats.org/markup-compatibility/2006">
              <mc:Choice xmlns:v="urn:schemas-microsoft-com:vml" Requires="v">
                <p:oleObj name="Acrobat Document" r:id="rId3" imgW="34290000" imgH="21259623" progId="Acrobat.Document.DC">
                  <p:embed/>
                </p:oleObj>
              </mc:Choice>
              <mc:Fallback>
                <p:oleObj name="Acrobat Document" r:id="rId3" imgW="34290000" imgH="21259623" progId="Acrobat.Document.DC">
                  <p:embed/>
                  <p:pic>
                    <p:nvPicPr>
                      <p:cNvPr id="2" name="Object 1">
                        <a:extLst>
                          <a:ext uri="{FF2B5EF4-FFF2-40B4-BE49-F238E27FC236}">
                            <a16:creationId xmlns:a16="http://schemas.microsoft.com/office/drawing/2014/main" id="{F72B677F-6B36-657F-87E9-D102B8409F11}"/>
                          </a:ext>
                        </a:extLst>
                      </p:cNvPr>
                      <p:cNvPicPr/>
                      <p:nvPr/>
                    </p:nvPicPr>
                    <p:blipFill>
                      <a:blip r:embed="rId4"/>
                      <a:stretch>
                        <a:fillRect/>
                      </a:stretch>
                    </p:blipFill>
                    <p:spPr>
                      <a:xfrm>
                        <a:off x="1002344" y="41474"/>
                        <a:ext cx="16523655" cy="10245526"/>
                      </a:xfrm>
                      <a:prstGeom prst="rect">
                        <a:avLst/>
                      </a:prstGeom>
                    </p:spPr>
                  </p:pic>
                </p:oleObj>
              </mc:Fallback>
            </mc:AlternateContent>
          </a:graphicData>
        </a:graphic>
      </p:graphicFrame>
    </p:spTree>
    <p:extLst>
      <p:ext uri="{BB962C8B-B14F-4D97-AF65-F5344CB8AC3E}">
        <p14:creationId xmlns:p14="http://schemas.microsoft.com/office/powerpoint/2010/main" val="1286226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7607222-9DC7-C932-F0C0-77B73D4CFF7C}"/>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4D84B379-6FAF-7D6D-4EBA-E99C52041A82}"/>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A212C7E8-7377-29BA-4BEF-8A8F449D7A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F55B8CA6-5363-27A8-4ECC-2F319B9CD7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E33E2441-214A-18EF-DCFA-4B3ECEEDF211}"/>
              </a:ext>
            </a:extLst>
          </p:cNvPr>
          <p:cNvSpPr>
            <a:spLocks noGrp="1"/>
          </p:cNvSpPr>
          <p:nvPr>
            <p:ph type="ctrTitle"/>
          </p:nvPr>
        </p:nvSpPr>
        <p:spPr>
          <a:xfrm>
            <a:off x="1371600" y="3188970"/>
            <a:ext cx="15544800" cy="1115690"/>
          </a:xfrm>
        </p:spPr>
        <p:txBody>
          <a:bodyPr/>
          <a:lstStyle/>
          <a:p>
            <a:r>
              <a:rPr lang="en-US" dirty="0"/>
              <a:t>“Acquisition”</a:t>
            </a:r>
          </a:p>
        </p:txBody>
      </p:sp>
    </p:spTree>
    <p:extLst>
      <p:ext uri="{BB962C8B-B14F-4D97-AF65-F5344CB8AC3E}">
        <p14:creationId xmlns:p14="http://schemas.microsoft.com/office/powerpoint/2010/main" val="639323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520C48-4BEB-4E1B-BD4E-E524CC1FE525}"/>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FC46ED62-8172-0CED-9E3C-C263692A914D}"/>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6C20558A-9EF2-446E-4FEE-574FDFA67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1F9C8261-A490-5EDE-EE8E-C809785BB8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5">
            <a:extLst>
              <a:ext uri="{FF2B5EF4-FFF2-40B4-BE49-F238E27FC236}">
                <a16:creationId xmlns:a16="http://schemas.microsoft.com/office/drawing/2014/main" id="{E69C8AE1-0E08-4811-D80B-B7178E67FBC3}"/>
              </a:ext>
            </a:extLst>
          </p:cNvPr>
          <p:cNvPicPr>
            <a:picLocks noChangeAspect="1"/>
          </p:cNvPicPr>
          <p:nvPr/>
        </p:nvPicPr>
        <p:blipFill>
          <a:blip r:embed="rId5"/>
          <a:stretch>
            <a:fillRect/>
          </a:stretch>
        </p:blipFill>
        <p:spPr>
          <a:xfrm>
            <a:off x="6858000" y="1638300"/>
            <a:ext cx="10546468" cy="6722949"/>
          </a:xfrm>
          <a:prstGeom prst="rect">
            <a:avLst/>
          </a:prstGeom>
        </p:spPr>
      </p:pic>
      <p:pic>
        <p:nvPicPr>
          <p:cNvPr id="3" name="Picture 2">
            <a:extLst>
              <a:ext uri="{FF2B5EF4-FFF2-40B4-BE49-F238E27FC236}">
                <a16:creationId xmlns:a16="http://schemas.microsoft.com/office/drawing/2014/main" id="{EC4141E1-28C4-9E75-7322-0BDE3D974B86}"/>
              </a:ext>
            </a:extLst>
          </p:cNvPr>
          <p:cNvPicPr>
            <a:picLocks noChangeAspect="1"/>
          </p:cNvPicPr>
          <p:nvPr/>
        </p:nvPicPr>
        <p:blipFill>
          <a:blip r:embed="rId6"/>
          <a:stretch>
            <a:fillRect/>
          </a:stretch>
        </p:blipFill>
        <p:spPr>
          <a:xfrm>
            <a:off x="239034" y="342900"/>
            <a:ext cx="9220200" cy="5904489"/>
          </a:xfrm>
          <a:prstGeom prst="rect">
            <a:avLst/>
          </a:prstGeom>
        </p:spPr>
      </p:pic>
    </p:spTree>
    <p:extLst>
      <p:ext uri="{BB962C8B-B14F-4D97-AF65-F5344CB8AC3E}">
        <p14:creationId xmlns:p14="http://schemas.microsoft.com/office/powerpoint/2010/main" val="3637381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CBE3137-95BC-D7C4-A92C-1D3BBD6D604F}"/>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0C2E6601-F23B-31C1-C345-D591864A7441}"/>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660EB02A-1E6C-E5B3-8428-7AC13B0ABF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23F05A31-EDAF-1B00-6D66-22C17FB75A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1" name="Diagram 10">
            <a:extLst>
              <a:ext uri="{FF2B5EF4-FFF2-40B4-BE49-F238E27FC236}">
                <a16:creationId xmlns:a16="http://schemas.microsoft.com/office/drawing/2014/main" id="{61C6D385-4AAA-351C-82B0-B63F70AF16D4}"/>
              </a:ext>
            </a:extLst>
          </p:cNvPr>
          <p:cNvGraphicFramePr/>
          <p:nvPr>
            <p:extLst>
              <p:ext uri="{D42A27DB-BD31-4B8C-83A1-F6EECF244321}">
                <p14:modId xmlns:p14="http://schemas.microsoft.com/office/powerpoint/2010/main" val="546519361"/>
              </p:ext>
            </p:extLst>
          </p:nvPr>
        </p:nvGraphicFramePr>
        <p:xfrm>
          <a:off x="914400" y="723900"/>
          <a:ext cx="15544800" cy="563231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50609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8BB53C4E-EA32-742E-EE0C-908C382E9395}"/>
              </a:ext>
            </a:extLst>
          </p:cNvPr>
          <p:cNvGraphicFramePr/>
          <p:nvPr>
            <p:extLst>
              <p:ext uri="{D42A27DB-BD31-4B8C-83A1-F6EECF244321}">
                <p14:modId xmlns:p14="http://schemas.microsoft.com/office/powerpoint/2010/main" val="2320723919"/>
              </p:ext>
            </p:extLst>
          </p:nvPr>
        </p:nvGraphicFramePr>
        <p:xfrm>
          <a:off x="2819400" y="495300"/>
          <a:ext cx="13182600" cy="914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209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60F0C7E-A5EF-F135-4E07-848284F08727}"/>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4864EF55-CF95-86F6-9D46-1B2023DA6B3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34A77BBE-B571-BE5A-04C1-D4A27E968C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B1B1E579-257C-4CE6-9DBE-85E4E8424F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61F3D190-2C29-7760-A0A5-7F6A3393D18C}"/>
              </a:ext>
            </a:extLst>
          </p:cNvPr>
          <p:cNvSpPr>
            <a:spLocks noGrp="1"/>
          </p:cNvSpPr>
          <p:nvPr>
            <p:ph type="ctrTitle"/>
          </p:nvPr>
        </p:nvSpPr>
        <p:spPr>
          <a:xfrm>
            <a:off x="1371600" y="3188970"/>
            <a:ext cx="15544800" cy="1115690"/>
          </a:xfrm>
        </p:spPr>
        <p:txBody>
          <a:bodyPr/>
          <a:lstStyle/>
          <a:p>
            <a:r>
              <a:rPr lang="en-US" dirty="0"/>
              <a:t>“Relocation”</a:t>
            </a:r>
          </a:p>
        </p:txBody>
      </p:sp>
    </p:spTree>
    <p:extLst>
      <p:ext uri="{BB962C8B-B14F-4D97-AF65-F5344CB8AC3E}">
        <p14:creationId xmlns:p14="http://schemas.microsoft.com/office/powerpoint/2010/main" val="41825997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244BFF2-728E-B3A2-EA7C-FA3882C392DA}"/>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B7B04CBC-22B4-A781-4C5E-DE0E29A4C190}"/>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0DBAE01-FBE1-02EA-960D-CECC7DCB6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C71D409F-1D91-FDAE-E17A-6BE78C10D9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Picture 9">
            <a:extLst>
              <a:ext uri="{FF2B5EF4-FFF2-40B4-BE49-F238E27FC236}">
                <a16:creationId xmlns:a16="http://schemas.microsoft.com/office/drawing/2014/main" id="{AB1D34FE-1884-17BC-B6EF-B3FFF1D1E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00" y="246878"/>
            <a:ext cx="5942857" cy="3666667"/>
          </a:xfrm>
          <a:prstGeom prst="rect">
            <a:avLst/>
          </a:prstGeom>
        </p:spPr>
      </p:pic>
      <p:pic>
        <p:nvPicPr>
          <p:cNvPr id="14" name="Picture 13">
            <a:extLst>
              <a:ext uri="{FF2B5EF4-FFF2-40B4-BE49-F238E27FC236}">
                <a16:creationId xmlns:a16="http://schemas.microsoft.com/office/drawing/2014/main" id="{51A86577-B274-0F38-35D4-430A5FD407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315" y="3069092"/>
            <a:ext cx="4413907" cy="3310430"/>
          </a:xfrm>
          <a:prstGeom prst="rect">
            <a:avLst/>
          </a:prstGeom>
        </p:spPr>
      </p:pic>
      <p:sp>
        <p:nvSpPr>
          <p:cNvPr id="5" name="Freeform: Shape 4">
            <a:extLst>
              <a:ext uri="{FF2B5EF4-FFF2-40B4-BE49-F238E27FC236}">
                <a16:creationId xmlns:a16="http://schemas.microsoft.com/office/drawing/2014/main" id="{8279154D-306E-DF1D-8C54-988E15A1B8BE}"/>
              </a:ext>
            </a:extLst>
          </p:cNvPr>
          <p:cNvSpPr/>
          <p:nvPr/>
        </p:nvSpPr>
        <p:spPr>
          <a:xfrm>
            <a:off x="8763000" y="723900"/>
            <a:ext cx="8610600" cy="1828800"/>
          </a:xfrm>
          <a:custGeom>
            <a:avLst/>
            <a:gdLst>
              <a:gd name="csX0" fmla="*/ 0 w 7955280"/>
              <a:gd name="csY0" fmla="*/ 202219 h 1213289"/>
              <a:gd name="csX1" fmla="*/ 202219 w 7955280"/>
              <a:gd name="csY1" fmla="*/ 0 h 1213289"/>
              <a:gd name="csX2" fmla="*/ 7753061 w 7955280"/>
              <a:gd name="csY2" fmla="*/ 0 h 1213289"/>
              <a:gd name="csX3" fmla="*/ 7955280 w 7955280"/>
              <a:gd name="csY3" fmla="*/ 202219 h 1213289"/>
              <a:gd name="csX4" fmla="*/ 7955280 w 7955280"/>
              <a:gd name="csY4" fmla="*/ 1011070 h 1213289"/>
              <a:gd name="csX5" fmla="*/ 7753061 w 7955280"/>
              <a:gd name="csY5" fmla="*/ 1213289 h 1213289"/>
              <a:gd name="csX6" fmla="*/ 202219 w 7955280"/>
              <a:gd name="csY6" fmla="*/ 1213289 h 1213289"/>
              <a:gd name="csX7" fmla="*/ 0 w 7955280"/>
              <a:gd name="csY7" fmla="*/ 1011070 h 1213289"/>
              <a:gd name="csX8" fmla="*/ 0 w 7955280"/>
              <a:gd name="csY8" fmla="*/ 202219 h 1213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55280" h="1213289">
                <a:moveTo>
                  <a:pt x="0" y="202219"/>
                </a:moveTo>
                <a:cubicBezTo>
                  <a:pt x="0" y="90537"/>
                  <a:pt x="90537" y="0"/>
                  <a:pt x="202219" y="0"/>
                </a:cubicBezTo>
                <a:lnTo>
                  <a:pt x="7753061" y="0"/>
                </a:lnTo>
                <a:cubicBezTo>
                  <a:pt x="7864743" y="0"/>
                  <a:pt x="7955280" y="90537"/>
                  <a:pt x="7955280" y="202219"/>
                </a:cubicBezTo>
                <a:lnTo>
                  <a:pt x="7955280" y="1011070"/>
                </a:lnTo>
                <a:cubicBezTo>
                  <a:pt x="7955280" y="1122752"/>
                  <a:pt x="7864743" y="1213289"/>
                  <a:pt x="7753061" y="1213289"/>
                </a:cubicBezTo>
                <a:lnTo>
                  <a:pt x="202219" y="1213289"/>
                </a:lnTo>
                <a:cubicBezTo>
                  <a:pt x="90537" y="1213289"/>
                  <a:pt x="0" y="1122752"/>
                  <a:pt x="0" y="1011070"/>
                </a:cubicBezTo>
                <a:lnTo>
                  <a:pt x="0" y="20221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98" tIns="123998" rIns="123998" bIns="123998" numCol="1" spcCol="1270" anchor="ctr" anchorCtr="0">
            <a:noAutofit/>
          </a:bodyPr>
          <a:lstStyle/>
          <a:p>
            <a:pPr marL="0" lvl="0" indent="0" algn="l" defTabSz="755650">
              <a:lnSpc>
                <a:spcPct val="90000"/>
              </a:lnSpc>
              <a:spcBef>
                <a:spcPct val="0"/>
              </a:spcBef>
              <a:spcAft>
                <a:spcPct val="35000"/>
              </a:spcAft>
              <a:buNone/>
            </a:pPr>
            <a:r>
              <a:rPr lang="en-US" sz="2400" kern="1200" dirty="0"/>
              <a:t>Complex Ownership and Occupancy Situations: Several residential properties involved joint ownership, where one or more owners did not occupy the dwelling. These situations created unique relocation challenges because the occupants eligible for relocation benefits often did not receive the full acquisition payment for the property.</a:t>
            </a:r>
          </a:p>
        </p:txBody>
      </p:sp>
      <p:sp>
        <p:nvSpPr>
          <p:cNvPr id="9" name="Freeform: Shape 8">
            <a:extLst>
              <a:ext uri="{FF2B5EF4-FFF2-40B4-BE49-F238E27FC236}">
                <a16:creationId xmlns:a16="http://schemas.microsoft.com/office/drawing/2014/main" id="{66334F5E-4CEA-B70D-C9AE-C28ADAB0ACC0}"/>
              </a:ext>
            </a:extLst>
          </p:cNvPr>
          <p:cNvSpPr/>
          <p:nvPr/>
        </p:nvSpPr>
        <p:spPr>
          <a:xfrm>
            <a:off x="8770257" y="3004656"/>
            <a:ext cx="8610600" cy="1828800"/>
          </a:xfrm>
          <a:custGeom>
            <a:avLst/>
            <a:gdLst>
              <a:gd name="csX0" fmla="*/ 0 w 7955280"/>
              <a:gd name="csY0" fmla="*/ 202219 h 1213289"/>
              <a:gd name="csX1" fmla="*/ 202219 w 7955280"/>
              <a:gd name="csY1" fmla="*/ 0 h 1213289"/>
              <a:gd name="csX2" fmla="*/ 7753061 w 7955280"/>
              <a:gd name="csY2" fmla="*/ 0 h 1213289"/>
              <a:gd name="csX3" fmla="*/ 7955280 w 7955280"/>
              <a:gd name="csY3" fmla="*/ 202219 h 1213289"/>
              <a:gd name="csX4" fmla="*/ 7955280 w 7955280"/>
              <a:gd name="csY4" fmla="*/ 1011070 h 1213289"/>
              <a:gd name="csX5" fmla="*/ 7753061 w 7955280"/>
              <a:gd name="csY5" fmla="*/ 1213289 h 1213289"/>
              <a:gd name="csX6" fmla="*/ 202219 w 7955280"/>
              <a:gd name="csY6" fmla="*/ 1213289 h 1213289"/>
              <a:gd name="csX7" fmla="*/ 0 w 7955280"/>
              <a:gd name="csY7" fmla="*/ 1011070 h 1213289"/>
              <a:gd name="csX8" fmla="*/ 0 w 7955280"/>
              <a:gd name="csY8" fmla="*/ 202219 h 1213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55280" h="1213289">
                <a:moveTo>
                  <a:pt x="0" y="202219"/>
                </a:moveTo>
                <a:cubicBezTo>
                  <a:pt x="0" y="90537"/>
                  <a:pt x="90537" y="0"/>
                  <a:pt x="202219" y="0"/>
                </a:cubicBezTo>
                <a:lnTo>
                  <a:pt x="7753061" y="0"/>
                </a:lnTo>
                <a:cubicBezTo>
                  <a:pt x="7864743" y="0"/>
                  <a:pt x="7955280" y="90537"/>
                  <a:pt x="7955280" y="202219"/>
                </a:cubicBezTo>
                <a:lnTo>
                  <a:pt x="7955280" y="1011070"/>
                </a:lnTo>
                <a:cubicBezTo>
                  <a:pt x="7955280" y="1122752"/>
                  <a:pt x="7864743" y="1213289"/>
                  <a:pt x="7753061" y="1213289"/>
                </a:cubicBezTo>
                <a:lnTo>
                  <a:pt x="202219" y="1213289"/>
                </a:lnTo>
                <a:cubicBezTo>
                  <a:pt x="90537" y="1213289"/>
                  <a:pt x="0" y="1122752"/>
                  <a:pt x="0" y="1011070"/>
                </a:cubicBezTo>
                <a:lnTo>
                  <a:pt x="0" y="20221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98" tIns="123998" rIns="123998" bIns="123998" numCol="1" spcCol="1270" anchor="ctr" anchorCtr="0">
            <a:noAutofit/>
          </a:bodyPr>
          <a:lstStyle/>
          <a:p>
            <a:pPr marL="0" lvl="0" indent="0" algn="l" defTabSz="755650">
              <a:lnSpc>
                <a:spcPct val="90000"/>
              </a:lnSpc>
              <a:spcBef>
                <a:spcPct val="0"/>
              </a:spcBef>
              <a:spcAft>
                <a:spcPct val="35000"/>
              </a:spcAft>
              <a:buNone/>
            </a:pPr>
            <a:r>
              <a:rPr lang="en-US" sz="2400" kern="1200" dirty="0"/>
              <a:t>Repeated Application of Complex Relocation Rules: The project team encountered this ownership and occupancy issue on several parcels, requiring repeated evaluations and individualized relocation planning rather than a standard one-size-fits-all approach.</a:t>
            </a:r>
          </a:p>
        </p:txBody>
      </p:sp>
      <p:sp>
        <p:nvSpPr>
          <p:cNvPr id="13" name="Freeform: Shape 12">
            <a:extLst>
              <a:ext uri="{FF2B5EF4-FFF2-40B4-BE49-F238E27FC236}">
                <a16:creationId xmlns:a16="http://schemas.microsoft.com/office/drawing/2014/main" id="{9489EB7B-D130-F695-D4EC-A26564C9D49C}"/>
              </a:ext>
            </a:extLst>
          </p:cNvPr>
          <p:cNvSpPr/>
          <p:nvPr/>
        </p:nvSpPr>
        <p:spPr>
          <a:xfrm>
            <a:off x="8762999" y="5453545"/>
            <a:ext cx="8617857" cy="1532621"/>
          </a:xfrm>
          <a:custGeom>
            <a:avLst/>
            <a:gdLst>
              <a:gd name="csX0" fmla="*/ 0 w 7955280"/>
              <a:gd name="csY0" fmla="*/ 202219 h 1213289"/>
              <a:gd name="csX1" fmla="*/ 202219 w 7955280"/>
              <a:gd name="csY1" fmla="*/ 0 h 1213289"/>
              <a:gd name="csX2" fmla="*/ 7753061 w 7955280"/>
              <a:gd name="csY2" fmla="*/ 0 h 1213289"/>
              <a:gd name="csX3" fmla="*/ 7955280 w 7955280"/>
              <a:gd name="csY3" fmla="*/ 202219 h 1213289"/>
              <a:gd name="csX4" fmla="*/ 7955280 w 7955280"/>
              <a:gd name="csY4" fmla="*/ 1011070 h 1213289"/>
              <a:gd name="csX5" fmla="*/ 7753061 w 7955280"/>
              <a:gd name="csY5" fmla="*/ 1213289 h 1213289"/>
              <a:gd name="csX6" fmla="*/ 202219 w 7955280"/>
              <a:gd name="csY6" fmla="*/ 1213289 h 1213289"/>
              <a:gd name="csX7" fmla="*/ 0 w 7955280"/>
              <a:gd name="csY7" fmla="*/ 1011070 h 1213289"/>
              <a:gd name="csX8" fmla="*/ 0 w 7955280"/>
              <a:gd name="csY8" fmla="*/ 202219 h 1213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55280" h="1213289">
                <a:moveTo>
                  <a:pt x="0" y="202219"/>
                </a:moveTo>
                <a:cubicBezTo>
                  <a:pt x="0" y="90537"/>
                  <a:pt x="90537" y="0"/>
                  <a:pt x="202219" y="0"/>
                </a:cubicBezTo>
                <a:lnTo>
                  <a:pt x="7753061" y="0"/>
                </a:lnTo>
                <a:cubicBezTo>
                  <a:pt x="7864743" y="0"/>
                  <a:pt x="7955280" y="90537"/>
                  <a:pt x="7955280" y="202219"/>
                </a:cubicBezTo>
                <a:lnTo>
                  <a:pt x="7955280" y="1011070"/>
                </a:lnTo>
                <a:cubicBezTo>
                  <a:pt x="7955280" y="1122752"/>
                  <a:pt x="7864743" y="1213289"/>
                  <a:pt x="7753061" y="1213289"/>
                </a:cubicBezTo>
                <a:lnTo>
                  <a:pt x="202219" y="1213289"/>
                </a:lnTo>
                <a:cubicBezTo>
                  <a:pt x="90537" y="1213289"/>
                  <a:pt x="0" y="1122752"/>
                  <a:pt x="0" y="1011070"/>
                </a:cubicBezTo>
                <a:lnTo>
                  <a:pt x="0" y="20221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98" tIns="123998" rIns="123998" bIns="123998" numCol="1" spcCol="1270" anchor="ctr" anchorCtr="0">
            <a:noAutofit/>
          </a:bodyPr>
          <a:lstStyle/>
          <a:p>
            <a:pPr marL="0" lvl="0" indent="0" algn="l" defTabSz="755650">
              <a:lnSpc>
                <a:spcPct val="90000"/>
              </a:lnSpc>
              <a:spcBef>
                <a:spcPct val="0"/>
              </a:spcBef>
              <a:spcAft>
                <a:spcPct val="35000"/>
              </a:spcAft>
              <a:buNone/>
            </a:pPr>
            <a:r>
              <a:rPr lang="en-US" sz="2400" kern="1200" dirty="0"/>
              <a:t>Diverse Residential Property Types: The residential properties acquired varied considerably in age, condition, size, and market appeal. As a result, identifying suitable replacement housing required a tailored strategy for nearly every displaced household.</a:t>
            </a:r>
          </a:p>
        </p:txBody>
      </p:sp>
    </p:spTree>
    <p:extLst>
      <p:ext uri="{BB962C8B-B14F-4D97-AF65-F5344CB8AC3E}">
        <p14:creationId xmlns:p14="http://schemas.microsoft.com/office/powerpoint/2010/main" val="851716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A8DC32-214A-4199-264C-F4A6A045B4FF}"/>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41968EB3-1E55-27B9-C233-3E729850A797}"/>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8A4D5E24-E61B-EC09-8F60-BC6A62710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BD5198ED-38DF-FBD4-A673-5D257A0D2D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5">
            <a:extLst>
              <a:ext uri="{FF2B5EF4-FFF2-40B4-BE49-F238E27FC236}">
                <a16:creationId xmlns:a16="http://schemas.microsoft.com/office/drawing/2014/main" id="{08C2AFEB-EE45-D49E-3517-4F14B24D9F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18828" y="419100"/>
            <a:ext cx="6506483" cy="3343742"/>
          </a:xfrm>
          <a:prstGeom prst="rect">
            <a:avLst/>
          </a:prstGeom>
        </p:spPr>
      </p:pic>
      <p:pic>
        <p:nvPicPr>
          <p:cNvPr id="12" name="Picture 11">
            <a:extLst>
              <a:ext uri="{FF2B5EF4-FFF2-40B4-BE49-F238E27FC236}">
                <a16:creationId xmlns:a16="http://schemas.microsoft.com/office/drawing/2014/main" id="{2A3F6886-F007-0F13-4D2C-B2D0F3F08D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39425" y="4334541"/>
            <a:ext cx="5942857" cy="3380952"/>
          </a:xfrm>
          <a:prstGeom prst="rect">
            <a:avLst/>
          </a:prstGeom>
        </p:spPr>
      </p:pic>
      <p:sp>
        <p:nvSpPr>
          <p:cNvPr id="3" name="Freeform: Shape 2">
            <a:extLst>
              <a:ext uri="{FF2B5EF4-FFF2-40B4-BE49-F238E27FC236}">
                <a16:creationId xmlns:a16="http://schemas.microsoft.com/office/drawing/2014/main" id="{F2E7DB6F-BDF5-60B1-410C-726C90206EA6}"/>
              </a:ext>
            </a:extLst>
          </p:cNvPr>
          <p:cNvSpPr/>
          <p:nvPr/>
        </p:nvSpPr>
        <p:spPr>
          <a:xfrm>
            <a:off x="743857" y="1268352"/>
            <a:ext cx="8382000" cy="1893870"/>
          </a:xfrm>
          <a:custGeom>
            <a:avLst/>
            <a:gdLst>
              <a:gd name="csX0" fmla="*/ 0 w 7955280"/>
              <a:gd name="csY0" fmla="*/ 202219 h 1213289"/>
              <a:gd name="csX1" fmla="*/ 202219 w 7955280"/>
              <a:gd name="csY1" fmla="*/ 0 h 1213289"/>
              <a:gd name="csX2" fmla="*/ 7753061 w 7955280"/>
              <a:gd name="csY2" fmla="*/ 0 h 1213289"/>
              <a:gd name="csX3" fmla="*/ 7955280 w 7955280"/>
              <a:gd name="csY3" fmla="*/ 202219 h 1213289"/>
              <a:gd name="csX4" fmla="*/ 7955280 w 7955280"/>
              <a:gd name="csY4" fmla="*/ 1011070 h 1213289"/>
              <a:gd name="csX5" fmla="*/ 7753061 w 7955280"/>
              <a:gd name="csY5" fmla="*/ 1213289 h 1213289"/>
              <a:gd name="csX6" fmla="*/ 202219 w 7955280"/>
              <a:gd name="csY6" fmla="*/ 1213289 h 1213289"/>
              <a:gd name="csX7" fmla="*/ 0 w 7955280"/>
              <a:gd name="csY7" fmla="*/ 1011070 h 1213289"/>
              <a:gd name="csX8" fmla="*/ 0 w 7955280"/>
              <a:gd name="csY8" fmla="*/ 202219 h 1213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55280" h="1213289">
                <a:moveTo>
                  <a:pt x="0" y="202219"/>
                </a:moveTo>
                <a:cubicBezTo>
                  <a:pt x="0" y="90537"/>
                  <a:pt x="90537" y="0"/>
                  <a:pt x="202219" y="0"/>
                </a:cubicBezTo>
                <a:lnTo>
                  <a:pt x="7753061" y="0"/>
                </a:lnTo>
                <a:cubicBezTo>
                  <a:pt x="7864743" y="0"/>
                  <a:pt x="7955280" y="90537"/>
                  <a:pt x="7955280" y="202219"/>
                </a:cubicBezTo>
                <a:lnTo>
                  <a:pt x="7955280" y="1011070"/>
                </a:lnTo>
                <a:cubicBezTo>
                  <a:pt x="7955280" y="1122752"/>
                  <a:pt x="7864743" y="1213289"/>
                  <a:pt x="7753061" y="1213289"/>
                </a:cubicBezTo>
                <a:lnTo>
                  <a:pt x="202219" y="1213289"/>
                </a:lnTo>
                <a:cubicBezTo>
                  <a:pt x="90537" y="1213289"/>
                  <a:pt x="0" y="1122752"/>
                  <a:pt x="0" y="1011070"/>
                </a:cubicBezTo>
                <a:lnTo>
                  <a:pt x="0" y="20221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98" tIns="123998" rIns="123998" bIns="123998" numCol="1" spcCol="1270" anchor="ctr" anchorCtr="0">
            <a:noAutofit/>
          </a:bodyPr>
          <a:lstStyle/>
          <a:p>
            <a:pPr marL="0" lvl="0" indent="0" algn="l" defTabSz="755650">
              <a:lnSpc>
                <a:spcPct val="90000"/>
              </a:lnSpc>
              <a:spcBef>
                <a:spcPct val="0"/>
              </a:spcBef>
              <a:spcAft>
                <a:spcPct val="35000"/>
              </a:spcAft>
              <a:buNone/>
            </a:pPr>
            <a:r>
              <a:rPr lang="en-US" sz="2400" kern="1200" dirty="0"/>
              <a:t>Proactive Housing Research: The relocation team conducted extensive research to identify potential replacement housing opportunities and worked closely with local real estate professionals to maintain current knowledge of available inventory.</a:t>
            </a:r>
          </a:p>
        </p:txBody>
      </p:sp>
      <p:sp>
        <p:nvSpPr>
          <p:cNvPr id="5" name="Freeform: Shape 4">
            <a:extLst>
              <a:ext uri="{FF2B5EF4-FFF2-40B4-BE49-F238E27FC236}">
                <a16:creationId xmlns:a16="http://schemas.microsoft.com/office/drawing/2014/main" id="{BED564A1-EB12-8ED1-2EBD-717BC77ECE14}"/>
              </a:ext>
            </a:extLst>
          </p:cNvPr>
          <p:cNvSpPr/>
          <p:nvPr/>
        </p:nvSpPr>
        <p:spPr>
          <a:xfrm>
            <a:off x="822960" y="3894857"/>
            <a:ext cx="7955280" cy="1785211"/>
          </a:xfrm>
          <a:custGeom>
            <a:avLst/>
            <a:gdLst>
              <a:gd name="csX0" fmla="*/ 0 w 7955280"/>
              <a:gd name="csY0" fmla="*/ 202219 h 1213289"/>
              <a:gd name="csX1" fmla="*/ 202219 w 7955280"/>
              <a:gd name="csY1" fmla="*/ 0 h 1213289"/>
              <a:gd name="csX2" fmla="*/ 7753061 w 7955280"/>
              <a:gd name="csY2" fmla="*/ 0 h 1213289"/>
              <a:gd name="csX3" fmla="*/ 7955280 w 7955280"/>
              <a:gd name="csY3" fmla="*/ 202219 h 1213289"/>
              <a:gd name="csX4" fmla="*/ 7955280 w 7955280"/>
              <a:gd name="csY4" fmla="*/ 1011070 h 1213289"/>
              <a:gd name="csX5" fmla="*/ 7753061 w 7955280"/>
              <a:gd name="csY5" fmla="*/ 1213289 h 1213289"/>
              <a:gd name="csX6" fmla="*/ 202219 w 7955280"/>
              <a:gd name="csY6" fmla="*/ 1213289 h 1213289"/>
              <a:gd name="csX7" fmla="*/ 0 w 7955280"/>
              <a:gd name="csY7" fmla="*/ 1011070 h 1213289"/>
              <a:gd name="csX8" fmla="*/ 0 w 7955280"/>
              <a:gd name="csY8" fmla="*/ 202219 h 12132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955280" h="1213289">
                <a:moveTo>
                  <a:pt x="0" y="202219"/>
                </a:moveTo>
                <a:cubicBezTo>
                  <a:pt x="0" y="90537"/>
                  <a:pt x="90537" y="0"/>
                  <a:pt x="202219" y="0"/>
                </a:cubicBezTo>
                <a:lnTo>
                  <a:pt x="7753061" y="0"/>
                </a:lnTo>
                <a:cubicBezTo>
                  <a:pt x="7864743" y="0"/>
                  <a:pt x="7955280" y="90537"/>
                  <a:pt x="7955280" y="202219"/>
                </a:cubicBezTo>
                <a:lnTo>
                  <a:pt x="7955280" y="1011070"/>
                </a:lnTo>
                <a:cubicBezTo>
                  <a:pt x="7955280" y="1122752"/>
                  <a:pt x="7864743" y="1213289"/>
                  <a:pt x="7753061" y="1213289"/>
                </a:cubicBezTo>
                <a:lnTo>
                  <a:pt x="202219" y="1213289"/>
                </a:lnTo>
                <a:cubicBezTo>
                  <a:pt x="90537" y="1213289"/>
                  <a:pt x="0" y="1122752"/>
                  <a:pt x="0" y="1011070"/>
                </a:cubicBezTo>
                <a:lnTo>
                  <a:pt x="0" y="20221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98" tIns="123998" rIns="123998" bIns="123998" numCol="1" spcCol="1270" anchor="ctr" anchorCtr="0">
            <a:noAutofit/>
          </a:bodyPr>
          <a:lstStyle/>
          <a:p>
            <a:pPr marL="0" lvl="0" indent="0" algn="l" defTabSz="755650">
              <a:lnSpc>
                <a:spcPct val="90000"/>
              </a:lnSpc>
              <a:spcBef>
                <a:spcPct val="0"/>
              </a:spcBef>
              <a:spcAft>
                <a:spcPct val="35000"/>
              </a:spcAft>
              <a:buNone/>
            </a:pPr>
            <a:r>
              <a:rPr lang="en-US" sz="2400" kern="1200" dirty="0"/>
              <a:t>Limited Availability of Comparable Housing: Finding comparable replacement dwellings within the local market was challenging due to the limited housing inventory and the unique characteristics of many of the acquired homes.</a:t>
            </a:r>
          </a:p>
        </p:txBody>
      </p:sp>
    </p:spTree>
    <p:extLst>
      <p:ext uri="{BB962C8B-B14F-4D97-AF65-F5344CB8AC3E}">
        <p14:creationId xmlns:p14="http://schemas.microsoft.com/office/powerpoint/2010/main" val="3187095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7FFA0B-76D8-08EF-BE90-9927D50E97DF}"/>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A1970919-A592-BC57-4DDE-C9A442A0A6B5}"/>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C613DBAF-1AAA-8A81-5760-C72D09C71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7B4DB4E3-BC05-227C-A6DA-41FEBB98EB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7">
            <a:extLst>
              <a:ext uri="{FF2B5EF4-FFF2-40B4-BE49-F238E27FC236}">
                <a16:creationId xmlns:a16="http://schemas.microsoft.com/office/drawing/2014/main" id="{1BFA21EB-9A32-C111-75B1-8519F6A8D8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80915" y="4140316"/>
            <a:ext cx="6268051" cy="3456980"/>
          </a:xfrm>
          <a:prstGeom prst="rect">
            <a:avLst/>
          </a:prstGeom>
        </p:spPr>
      </p:pic>
      <p:pic>
        <p:nvPicPr>
          <p:cNvPr id="16" name="Picture 15">
            <a:extLst>
              <a:ext uri="{FF2B5EF4-FFF2-40B4-BE49-F238E27FC236}">
                <a16:creationId xmlns:a16="http://schemas.microsoft.com/office/drawing/2014/main" id="{38C5673C-D5E5-D319-C4FD-8DBB32EC14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000" y="647700"/>
            <a:ext cx="4016764" cy="3012573"/>
          </a:xfrm>
          <a:prstGeom prst="rect">
            <a:avLst/>
          </a:prstGeom>
        </p:spPr>
      </p:pic>
      <p:sp>
        <p:nvSpPr>
          <p:cNvPr id="5" name="Freeform: Shape 4">
            <a:extLst>
              <a:ext uri="{FF2B5EF4-FFF2-40B4-BE49-F238E27FC236}">
                <a16:creationId xmlns:a16="http://schemas.microsoft.com/office/drawing/2014/main" id="{D91ED1D9-9E67-560D-5AF2-985BAC62F9EE}"/>
              </a:ext>
            </a:extLst>
          </p:cNvPr>
          <p:cNvSpPr/>
          <p:nvPr/>
        </p:nvSpPr>
        <p:spPr>
          <a:xfrm>
            <a:off x="381000" y="927094"/>
            <a:ext cx="10972800" cy="2005677"/>
          </a:xfrm>
          <a:custGeom>
            <a:avLst/>
            <a:gdLst>
              <a:gd name="csX0" fmla="*/ 0 w 15773400"/>
              <a:gd name="csY0" fmla="*/ 247460 h 1484730"/>
              <a:gd name="csX1" fmla="*/ 247460 w 15773400"/>
              <a:gd name="csY1" fmla="*/ 0 h 1484730"/>
              <a:gd name="csX2" fmla="*/ 15525940 w 15773400"/>
              <a:gd name="csY2" fmla="*/ 0 h 1484730"/>
              <a:gd name="csX3" fmla="*/ 15773400 w 15773400"/>
              <a:gd name="csY3" fmla="*/ 247460 h 1484730"/>
              <a:gd name="csX4" fmla="*/ 15773400 w 15773400"/>
              <a:gd name="csY4" fmla="*/ 1237270 h 1484730"/>
              <a:gd name="csX5" fmla="*/ 15525940 w 15773400"/>
              <a:gd name="csY5" fmla="*/ 1484730 h 1484730"/>
              <a:gd name="csX6" fmla="*/ 247460 w 15773400"/>
              <a:gd name="csY6" fmla="*/ 1484730 h 1484730"/>
              <a:gd name="csX7" fmla="*/ 0 w 15773400"/>
              <a:gd name="csY7" fmla="*/ 1237270 h 1484730"/>
              <a:gd name="csX8" fmla="*/ 0 w 15773400"/>
              <a:gd name="csY8" fmla="*/ 247460 h 1484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73400" h="1484730">
                <a:moveTo>
                  <a:pt x="0" y="247460"/>
                </a:moveTo>
                <a:cubicBezTo>
                  <a:pt x="0" y="110792"/>
                  <a:pt x="110792" y="0"/>
                  <a:pt x="247460" y="0"/>
                </a:cubicBezTo>
                <a:lnTo>
                  <a:pt x="15525940" y="0"/>
                </a:lnTo>
                <a:cubicBezTo>
                  <a:pt x="15662608" y="0"/>
                  <a:pt x="15773400" y="110792"/>
                  <a:pt x="15773400" y="247460"/>
                </a:cubicBezTo>
                <a:lnTo>
                  <a:pt x="15773400" y="1237270"/>
                </a:lnTo>
                <a:cubicBezTo>
                  <a:pt x="15773400" y="1373938"/>
                  <a:pt x="15662608" y="1484730"/>
                  <a:pt x="1552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5349" tIns="175349" rIns="175349" bIns="175349" numCol="1" spcCol="1270" anchor="ctr" anchorCtr="0">
            <a:noAutofit/>
          </a:bodyPr>
          <a:lstStyle/>
          <a:p>
            <a:pPr marL="0" lvl="0" indent="0" algn="l" defTabSz="1200150">
              <a:lnSpc>
                <a:spcPct val="90000"/>
              </a:lnSpc>
              <a:spcBef>
                <a:spcPct val="0"/>
              </a:spcBef>
              <a:spcAft>
                <a:spcPct val="35000"/>
              </a:spcAft>
              <a:buNone/>
            </a:pPr>
            <a:r>
              <a:rPr lang="en-US" sz="2700" kern="1200" dirty="0"/>
              <a:t>Individualized Relocation Assistance: Because every displacement presented unique circumstances, relocation services were customized to each occupant's situation, ensuring compliance with relocation requirements while addressing the practical realities faced by each household.</a:t>
            </a:r>
          </a:p>
        </p:txBody>
      </p:sp>
      <p:sp>
        <p:nvSpPr>
          <p:cNvPr id="9" name="Freeform: Shape 8">
            <a:extLst>
              <a:ext uri="{FF2B5EF4-FFF2-40B4-BE49-F238E27FC236}">
                <a16:creationId xmlns:a16="http://schemas.microsoft.com/office/drawing/2014/main" id="{1599E34C-F903-DB27-3C2E-2F389023CBA6}"/>
              </a:ext>
            </a:extLst>
          </p:cNvPr>
          <p:cNvSpPr/>
          <p:nvPr/>
        </p:nvSpPr>
        <p:spPr>
          <a:xfrm>
            <a:off x="381000" y="4013520"/>
            <a:ext cx="11104325" cy="1982127"/>
          </a:xfrm>
          <a:custGeom>
            <a:avLst/>
            <a:gdLst>
              <a:gd name="csX0" fmla="*/ 0 w 15773400"/>
              <a:gd name="csY0" fmla="*/ 247460 h 1484730"/>
              <a:gd name="csX1" fmla="*/ 247460 w 15773400"/>
              <a:gd name="csY1" fmla="*/ 0 h 1484730"/>
              <a:gd name="csX2" fmla="*/ 15525940 w 15773400"/>
              <a:gd name="csY2" fmla="*/ 0 h 1484730"/>
              <a:gd name="csX3" fmla="*/ 15773400 w 15773400"/>
              <a:gd name="csY3" fmla="*/ 247460 h 1484730"/>
              <a:gd name="csX4" fmla="*/ 15773400 w 15773400"/>
              <a:gd name="csY4" fmla="*/ 1237270 h 1484730"/>
              <a:gd name="csX5" fmla="*/ 15525940 w 15773400"/>
              <a:gd name="csY5" fmla="*/ 1484730 h 1484730"/>
              <a:gd name="csX6" fmla="*/ 247460 w 15773400"/>
              <a:gd name="csY6" fmla="*/ 1484730 h 1484730"/>
              <a:gd name="csX7" fmla="*/ 0 w 15773400"/>
              <a:gd name="csY7" fmla="*/ 1237270 h 1484730"/>
              <a:gd name="csX8" fmla="*/ 0 w 15773400"/>
              <a:gd name="csY8" fmla="*/ 247460 h 1484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73400" h="1484730">
                <a:moveTo>
                  <a:pt x="0" y="247460"/>
                </a:moveTo>
                <a:cubicBezTo>
                  <a:pt x="0" y="110792"/>
                  <a:pt x="110792" y="0"/>
                  <a:pt x="247460" y="0"/>
                </a:cubicBezTo>
                <a:lnTo>
                  <a:pt x="15525940" y="0"/>
                </a:lnTo>
                <a:cubicBezTo>
                  <a:pt x="15662608" y="0"/>
                  <a:pt x="15773400" y="110792"/>
                  <a:pt x="15773400" y="247460"/>
                </a:cubicBezTo>
                <a:lnTo>
                  <a:pt x="15773400" y="1237270"/>
                </a:lnTo>
                <a:cubicBezTo>
                  <a:pt x="15773400" y="1373938"/>
                  <a:pt x="15662608" y="1484730"/>
                  <a:pt x="1552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5349" tIns="175349" rIns="175349" bIns="175349" numCol="1" spcCol="1270" anchor="ctr" anchorCtr="0">
            <a:noAutofit/>
          </a:bodyPr>
          <a:lstStyle/>
          <a:p>
            <a:pPr marL="0" lvl="0" indent="0" algn="l" defTabSz="1200150">
              <a:lnSpc>
                <a:spcPct val="90000"/>
              </a:lnSpc>
              <a:spcBef>
                <a:spcPct val="0"/>
              </a:spcBef>
              <a:spcAft>
                <a:spcPct val="35000"/>
              </a:spcAft>
              <a:buNone/>
            </a:pPr>
            <a:r>
              <a:rPr lang="en-US" sz="2700" kern="1200" dirty="0"/>
              <a:t>Strong Relationships with Property Owners: Through interior inspections and consistent communication with displaced residents, the team developed a thorough understanding of each household's needs, preferences, and circumstances, allowing for more effective relocation planning.</a:t>
            </a:r>
          </a:p>
        </p:txBody>
      </p:sp>
    </p:spTree>
    <p:extLst>
      <p:ext uri="{BB962C8B-B14F-4D97-AF65-F5344CB8AC3E}">
        <p14:creationId xmlns:p14="http://schemas.microsoft.com/office/powerpoint/2010/main" val="1075177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EFC42FC-7AAA-948A-7C12-FB6A4035E767}"/>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452308E9-46AC-85D4-C964-B64636B9B20D}"/>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F106D7F-C602-B5AF-A172-9365408E20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D6F748C-C934-DCA5-79E1-E0E86D00F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5">
            <a:extLst>
              <a:ext uri="{FF2B5EF4-FFF2-40B4-BE49-F238E27FC236}">
                <a16:creationId xmlns:a16="http://schemas.microsoft.com/office/drawing/2014/main" id="{49B9459F-F704-BD2D-7BA5-C54BD1D5B576}"/>
              </a:ext>
            </a:extLst>
          </p:cNvPr>
          <p:cNvGrpSpPr/>
          <p:nvPr/>
        </p:nvGrpSpPr>
        <p:grpSpPr>
          <a:xfrm>
            <a:off x="1257300" y="2096280"/>
            <a:ext cx="15773400" cy="3047220"/>
            <a:chOff x="1371600" y="3998730"/>
            <a:chExt cx="15773400" cy="3047220"/>
          </a:xfrm>
        </p:grpSpPr>
        <p:sp>
          <p:nvSpPr>
            <p:cNvPr id="19" name="Freeform: Shape 18">
              <a:extLst>
                <a:ext uri="{FF2B5EF4-FFF2-40B4-BE49-F238E27FC236}">
                  <a16:creationId xmlns:a16="http://schemas.microsoft.com/office/drawing/2014/main" id="{37C0B0D9-C71F-F85C-E91C-300F6C4F9A06}"/>
                </a:ext>
              </a:extLst>
            </p:cNvPr>
            <p:cNvSpPr/>
            <p:nvPr/>
          </p:nvSpPr>
          <p:spPr>
            <a:xfrm>
              <a:off x="1371600" y="3998730"/>
              <a:ext cx="15773400" cy="1484730"/>
            </a:xfrm>
            <a:custGeom>
              <a:avLst/>
              <a:gdLst>
                <a:gd name="csX0" fmla="*/ 0 w 15773400"/>
                <a:gd name="csY0" fmla="*/ 247460 h 1484730"/>
                <a:gd name="csX1" fmla="*/ 247460 w 15773400"/>
                <a:gd name="csY1" fmla="*/ 0 h 1484730"/>
                <a:gd name="csX2" fmla="*/ 15525940 w 15773400"/>
                <a:gd name="csY2" fmla="*/ 0 h 1484730"/>
                <a:gd name="csX3" fmla="*/ 15773400 w 15773400"/>
                <a:gd name="csY3" fmla="*/ 247460 h 1484730"/>
                <a:gd name="csX4" fmla="*/ 15773400 w 15773400"/>
                <a:gd name="csY4" fmla="*/ 1237270 h 1484730"/>
                <a:gd name="csX5" fmla="*/ 15525940 w 15773400"/>
                <a:gd name="csY5" fmla="*/ 1484730 h 1484730"/>
                <a:gd name="csX6" fmla="*/ 247460 w 15773400"/>
                <a:gd name="csY6" fmla="*/ 1484730 h 1484730"/>
                <a:gd name="csX7" fmla="*/ 0 w 15773400"/>
                <a:gd name="csY7" fmla="*/ 1237270 h 1484730"/>
                <a:gd name="csX8" fmla="*/ 0 w 15773400"/>
                <a:gd name="csY8" fmla="*/ 247460 h 1484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73400" h="1484730">
                  <a:moveTo>
                    <a:pt x="0" y="247460"/>
                  </a:moveTo>
                  <a:cubicBezTo>
                    <a:pt x="0" y="110792"/>
                    <a:pt x="110792" y="0"/>
                    <a:pt x="247460" y="0"/>
                  </a:cubicBezTo>
                  <a:lnTo>
                    <a:pt x="15525940" y="0"/>
                  </a:lnTo>
                  <a:cubicBezTo>
                    <a:pt x="15662608" y="0"/>
                    <a:pt x="15773400" y="110792"/>
                    <a:pt x="15773400" y="247460"/>
                  </a:cubicBezTo>
                  <a:lnTo>
                    <a:pt x="15773400" y="1237270"/>
                  </a:lnTo>
                  <a:cubicBezTo>
                    <a:pt x="15773400" y="1373938"/>
                    <a:pt x="15662608" y="1484730"/>
                    <a:pt x="1552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5349" tIns="175349" rIns="175349" bIns="175349" numCol="1" spcCol="1270" anchor="ctr" anchorCtr="0">
              <a:noAutofit/>
            </a:bodyPr>
            <a:lstStyle/>
            <a:p>
              <a:pPr marL="0" lvl="0" indent="0" algn="l" defTabSz="1200150">
                <a:lnSpc>
                  <a:spcPct val="90000"/>
                </a:lnSpc>
                <a:spcBef>
                  <a:spcPct val="0"/>
                </a:spcBef>
                <a:spcAft>
                  <a:spcPct val="35000"/>
                </a:spcAft>
                <a:buNone/>
              </a:pPr>
              <a:r>
                <a:rPr lang="en-US" sz="2700" kern="1200" dirty="0"/>
                <a:t>Successful Navigation of Sensitive Circumstances: Relocation inherently involves significant life changes for affected residents. The team's ability to navigate complex ownership structures, benefit calculations, limited housing availability, and individual household needs was critical to the successful completion of the project.</a:t>
              </a:r>
            </a:p>
          </p:txBody>
        </p:sp>
        <p:sp>
          <p:nvSpPr>
            <p:cNvPr id="20" name="Freeform: Shape 19">
              <a:extLst>
                <a:ext uri="{FF2B5EF4-FFF2-40B4-BE49-F238E27FC236}">
                  <a16:creationId xmlns:a16="http://schemas.microsoft.com/office/drawing/2014/main" id="{92B1D1E5-D186-2820-7925-12FD0E2DAA5A}"/>
                </a:ext>
              </a:extLst>
            </p:cNvPr>
            <p:cNvSpPr/>
            <p:nvPr/>
          </p:nvSpPr>
          <p:spPr>
            <a:xfrm>
              <a:off x="1371600" y="5561220"/>
              <a:ext cx="15773400" cy="1484730"/>
            </a:xfrm>
            <a:custGeom>
              <a:avLst/>
              <a:gdLst>
                <a:gd name="csX0" fmla="*/ 0 w 15773400"/>
                <a:gd name="csY0" fmla="*/ 247460 h 1484730"/>
                <a:gd name="csX1" fmla="*/ 247460 w 15773400"/>
                <a:gd name="csY1" fmla="*/ 0 h 1484730"/>
                <a:gd name="csX2" fmla="*/ 15525940 w 15773400"/>
                <a:gd name="csY2" fmla="*/ 0 h 1484730"/>
                <a:gd name="csX3" fmla="*/ 15773400 w 15773400"/>
                <a:gd name="csY3" fmla="*/ 247460 h 1484730"/>
                <a:gd name="csX4" fmla="*/ 15773400 w 15773400"/>
                <a:gd name="csY4" fmla="*/ 1237270 h 1484730"/>
                <a:gd name="csX5" fmla="*/ 15525940 w 15773400"/>
                <a:gd name="csY5" fmla="*/ 1484730 h 1484730"/>
                <a:gd name="csX6" fmla="*/ 247460 w 15773400"/>
                <a:gd name="csY6" fmla="*/ 1484730 h 1484730"/>
                <a:gd name="csX7" fmla="*/ 0 w 15773400"/>
                <a:gd name="csY7" fmla="*/ 1237270 h 1484730"/>
                <a:gd name="csX8" fmla="*/ 0 w 15773400"/>
                <a:gd name="csY8" fmla="*/ 247460 h 1484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773400" h="1484730">
                  <a:moveTo>
                    <a:pt x="0" y="247460"/>
                  </a:moveTo>
                  <a:cubicBezTo>
                    <a:pt x="0" y="110792"/>
                    <a:pt x="110792" y="0"/>
                    <a:pt x="247460" y="0"/>
                  </a:cubicBezTo>
                  <a:lnTo>
                    <a:pt x="15525940" y="0"/>
                  </a:lnTo>
                  <a:cubicBezTo>
                    <a:pt x="15662608" y="0"/>
                    <a:pt x="15773400" y="110792"/>
                    <a:pt x="15773400" y="247460"/>
                  </a:cubicBezTo>
                  <a:lnTo>
                    <a:pt x="15773400" y="1237270"/>
                  </a:lnTo>
                  <a:cubicBezTo>
                    <a:pt x="15773400" y="1373938"/>
                    <a:pt x="15662608" y="1484730"/>
                    <a:pt x="1552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5349" tIns="175349" rIns="175349" bIns="175349" numCol="1" spcCol="1270" anchor="ctr" anchorCtr="0">
              <a:noAutofit/>
            </a:bodyPr>
            <a:lstStyle/>
            <a:p>
              <a:pPr marL="0" lvl="0" indent="0" algn="l" defTabSz="1200150">
                <a:lnSpc>
                  <a:spcPct val="90000"/>
                </a:lnSpc>
                <a:spcBef>
                  <a:spcPct val="0"/>
                </a:spcBef>
                <a:spcAft>
                  <a:spcPct val="35000"/>
                </a:spcAft>
                <a:buNone/>
              </a:pPr>
              <a:r>
                <a:rPr lang="en-US" sz="2700" kern="1200"/>
                <a:t>Commitment to Fair and Equitable Treatment: Throughout the process, the team remained focused on ensuring displaced occupants were fully informed of their rights, eligibility, and available housing options while maintaining a compassionate and professional approach.</a:t>
              </a:r>
            </a:p>
          </p:txBody>
        </p:sp>
      </p:grpSp>
    </p:spTree>
    <p:extLst>
      <p:ext uri="{BB962C8B-B14F-4D97-AF65-F5344CB8AC3E}">
        <p14:creationId xmlns:p14="http://schemas.microsoft.com/office/powerpoint/2010/main" val="1146041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A5D2B6-91FD-FD61-04FB-A3973D21F14C}"/>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E7190CB6-79A6-DC93-3366-90BFE48B0F86}"/>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DC389FD-EAAC-BFBB-3226-00AF24B0F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900E1591-BA14-E998-CFB8-89286D1D72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F99DFBCA-C29C-2A64-F886-DE0FF8DC6154}"/>
              </a:ext>
            </a:extLst>
          </p:cNvPr>
          <p:cNvSpPr>
            <a:spLocks noGrp="1"/>
          </p:cNvSpPr>
          <p:nvPr>
            <p:ph type="ctrTitle"/>
          </p:nvPr>
        </p:nvSpPr>
        <p:spPr>
          <a:xfrm>
            <a:off x="1371600" y="3188970"/>
            <a:ext cx="15544800" cy="1115690"/>
          </a:xfrm>
        </p:spPr>
        <p:txBody>
          <a:bodyPr/>
          <a:lstStyle/>
          <a:p>
            <a:r>
              <a:rPr lang="en-US" dirty="0"/>
              <a:t>“Grave Relocation”</a:t>
            </a:r>
          </a:p>
        </p:txBody>
      </p:sp>
    </p:spTree>
    <p:extLst>
      <p:ext uri="{BB962C8B-B14F-4D97-AF65-F5344CB8AC3E}">
        <p14:creationId xmlns:p14="http://schemas.microsoft.com/office/powerpoint/2010/main" val="1368069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5" name="Diagram 4">
            <a:extLst>
              <a:ext uri="{FF2B5EF4-FFF2-40B4-BE49-F238E27FC236}">
                <a16:creationId xmlns:a16="http://schemas.microsoft.com/office/drawing/2014/main" id="{8B84207F-BB3D-59B5-191C-05C4A88791B0}"/>
              </a:ext>
            </a:extLst>
          </p:cNvPr>
          <p:cNvGraphicFramePr/>
          <p:nvPr>
            <p:extLst>
              <p:ext uri="{D42A27DB-BD31-4B8C-83A1-F6EECF244321}">
                <p14:modId xmlns:p14="http://schemas.microsoft.com/office/powerpoint/2010/main" val="3181710371"/>
              </p:ext>
            </p:extLst>
          </p:nvPr>
        </p:nvGraphicFramePr>
        <p:xfrm>
          <a:off x="-381000" y="1553898"/>
          <a:ext cx="16002000" cy="5486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A8771-E00F-18C5-2283-2AF5336EEBFC}"/>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EBAC7C68-840A-6529-BD68-6ECDFA155394}"/>
              </a:ext>
            </a:extLst>
          </p:cNvPr>
          <p:cNvGrpSpPr>
            <a:grpSpLocks/>
          </p:cNvGrpSpPr>
          <p:nvPr/>
        </p:nvGrpSpPr>
        <p:grpSpPr bwMode="auto">
          <a:xfrm>
            <a:off x="0" y="-419100"/>
            <a:ext cx="7921625" cy="10287000"/>
            <a:chOff x="352" y="-419100"/>
            <a:chExt cx="7921625" cy="10287000"/>
          </a:xfrm>
        </p:grpSpPr>
        <p:pic>
          <p:nvPicPr>
            <p:cNvPr id="2052" name="object 4">
              <a:extLst>
                <a:ext uri="{FF2B5EF4-FFF2-40B4-BE49-F238E27FC236}">
                  <a16:creationId xmlns:a16="http://schemas.microsoft.com/office/drawing/2014/main" id="{48C08B87-A486-D990-2294-607A06FD35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05" y="-41910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1670E3C3-7E74-E00A-3AD4-46559C321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 y="6125880"/>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6">
            <a:extLst>
              <a:ext uri="{FF2B5EF4-FFF2-40B4-BE49-F238E27FC236}">
                <a16:creationId xmlns:a16="http://schemas.microsoft.com/office/drawing/2014/main" id="{F479F8BA-0D73-BE97-A054-4B9BFEC95FCC}"/>
              </a:ext>
            </a:extLst>
          </p:cNvPr>
          <p:cNvGrpSpPr/>
          <p:nvPr/>
        </p:nvGrpSpPr>
        <p:grpSpPr>
          <a:xfrm>
            <a:off x="4114800" y="1636486"/>
            <a:ext cx="13367844" cy="5362485"/>
            <a:chOff x="959167" y="1636486"/>
            <a:chExt cx="13367844" cy="5362485"/>
          </a:xfrm>
        </p:grpSpPr>
        <p:sp>
          <p:nvSpPr>
            <p:cNvPr id="3" name="Freeform: Shape 2">
              <a:extLst>
                <a:ext uri="{FF2B5EF4-FFF2-40B4-BE49-F238E27FC236}">
                  <a16:creationId xmlns:a16="http://schemas.microsoft.com/office/drawing/2014/main" id="{668DD417-2EDA-0A23-2DEF-1C36306B4D0D}"/>
                </a:ext>
              </a:extLst>
            </p:cNvPr>
            <p:cNvSpPr/>
            <p:nvPr/>
          </p:nvSpPr>
          <p:spPr>
            <a:xfrm flipH="1">
              <a:off x="959167" y="1638300"/>
              <a:ext cx="10641330" cy="5360671"/>
            </a:xfrm>
            <a:custGeom>
              <a:avLst/>
              <a:gdLst>
                <a:gd name="csX0" fmla="*/ 0 w 10641330"/>
                <a:gd name="csY0" fmla="*/ 0 h 5360670"/>
                <a:gd name="csX1" fmla="*/ 7960995 w 10641330"/>
                <a:gd name="csY1" fmla="*/ 0 h 5360670"/>
                <a:gd name="csX2" fmla="*/ 10641330 w 10641330"/>
                <a:gd name="csY2" fmla="*/ 2680335 h 5360670"/>
                <a:gd name="csX3" fmla="*/ 7960995 w 10641330"/>
                <a:gd name="csY3" fmla="*/ 5360670 h 5360670"/>
                <a:gd name="csX4" fmla="*/ 0 w 10641330"/>
                <a:gd name="csY4" fmla="*/ 5360670 h 5360670"/>
                <a:gd name="csX5" fmla="*/ 0 w 10641330"/>
                <a:gd name="csY5" fmla="*/ 0 h 5360670"/>
              </a:gdLst>
              <a:ahLst/>
              <a:cxnLst>
                <a:cxn ang="0">
                  <a:pos x="csX0" y="csY0"/>
                </a:cxn>
                <a:cxn ang="0">
                  <a:pos x="csX1" y="csY1"/>
                </a:cxn>
                <a:cxn ang="0">
                  <a:pos x="csX2" y="csY2"/>
                </a:cxn>
                <a:cxn ang="0">
                  <a:pos x="csX3" y="csY3"/>
                </a:cxn>
                <a:cxn ang="0">
                  <a:pos x="csX4" y="csY4"/>
                </a:cxn>
                <a:cxn ang="0">
                  <a:pos x="csX5" y="csY5"/>
                </a:cxn>
              </a:cxnLst>
              <a:rect l="l" t="t" r="r" b="b"/>
              <a:pathLst>
                <a:path w="10641330" h="5360670">
                  <a:moveTo>
                    <a:pt x="10641330" y="5360670"/>
                  </a:moveTo>
                  <a:lnTo>
                    <a:pt x="2680335" y="5360670"/>
                  </a:lnTo>
                  <a:lnTo>
                    <a:pt x="0" y="2680335"/>
                  </a:lnTo>
                  <a:lnTo>
                    <a:pt x="2680335" y="0"/>
                  </a:lnTo>
                  <a:lnTo>
                    <a:pt x="10641330" y="0"/>
                  </a:lnTo>
                  <a:lnTo>
                    <a:pt x="10641330" y="536067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04074" tIns="220981" rIns="412496" bIns="220980" numCol="1" spcCol="1270" anchor="ctr" anchorCtr="0">
              <a:noAutofit/>
            </a:bodyPr>
            <a:lstStyle/>
            <a:p>
              <a:pPr marL="0" lvl="0" indent="0" algn="ctr" defTabSz="2578100">
                <a:lnSpc>
                  <a:spcPct val="90000"/>
                </a:lnSpc>
                <a:spcBef>
                  <a:spcPct val="0"/>
                </a:spcBef>
                <a:spcAft>
                  <a:spcPct val="35000"/>
                </a:spcAft>
                <a:buNone/>
              </a:pPr>
              <a:endParaRPr lang="en-US" sz="5800" kern="1200" dirty="0"/>
            </a:p>
          </p:txBody>
        </p:sp>
        <p:sp>
          <p:nvSpPr>
            <p:cNvPr id="4" name="Oval 3">
              <a:extLst>
                <a:ext uri="{FF2B5EF4-FFF2-40B4-BE49-F238E27FC236}">
                  <a16:creationId xmlns:a16="http://schemas.microsoft.com/office/drawing/2014/main" id="{1136B1EC-DC9C-620B-FB1A-BD69BFB7C2C8}"/>
                </a:ext>
              </a:extLst>
            </p:cNvPr>
            <p:cNvSpPr/>
            <p:nvPr/>
          </p:nvSpPr>
          <p:spPr>
            <a:xfrm flipH="1">
              <a:off x="8966341" y="1636486"/>
              <a:ext cx="5360670" cy="536067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grpSp>
      <p:sp>
        <p:nvSpPr>
          <p:cNvPr id="6" name="TextBox 5">
            <a:extLst>
              <a:ext uri="{FF2B5EF4-FFF2-40B4-BE49-F238E27FC236}">
                <a16:creationId xmlns:a16="http://schemas.microsoft.com/office/drawing/2014/main" id="{63B3F2A7-DE0C-39C0-F7D0-A3B29004A2B0}"/>
              </a:ext>
            </a:extLst>
          </p:cNvPr>
          <p:cNvSpPr txBox="1"/>
          <p:nvPr/>
        </p:nvSpPr>
        <p:spPr>
          <a:xfrm>
            <a:off x="4343400" y="1943100"/>
            <a:ext cx="7467600" cy="4370427"/>
          </a:xfrm>
          <a:prstGeom prst="rect">
            <a:avLst/>
          </a:prstGeom>
          <a:noFill/>
        </p:spPr>
        <p:txBody>
          <a:bodyPr wrap="square" rtlCol="0">
            <a:spAutoFit/>
          </a:bodyPr>
          <a:lstStyle/>
          <a:p>
            <a:r>
              <a:rPr lang="en-US" sz="6500" b="1" dirty="0">
                <a:solidFill>
                  <a:schemeClr val="bg1"/>
                </a:solidFill>
                <a:latin typeface="Calibri" panose="020F0502020204030204" pitchFamily="34" charset="0"/>
                <a:ea typeface="Calibri" panose="020F0502020204030204" pitchFamily="34" charset="0"/>
                <a:cs typeface="Calibri" panose="020F0502020204030204" pitchFamily="34" charset="0"/>
              </a:rPr>
              <a:t>Reinternments cemeteries in both Kentucky and Virginia</a:t>
            </a:r>
          </a:p>
          <a:p>
            <a:endParaRPr lang="en-US" dirty="0"/>
          </a:p>
        </p:txBody>
      </p:sp>
    </p:spTree>
    <p:extLst>
      <p:ext uri="{BB962C8B-B14F-4D97-AF65-F5344CB8AC3E}">
        <p14:creationId xmlns:p14="http://schemas.microsoft.com/office/powerpoint/2010/main" val="1397270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37A7833-47FF-B487-186D-BFA38954DCF1}"/>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C7251F24-511A-7494-7BB8-9F4D3EE615ED}"/>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2AE92503-EB9C-76BF-3B68-053D17EC1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F31D4CE9-3273-284B-C06C-9835DCD36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7FE6A762-892F-3170-B190-36B4396E5FA7}"/>
              </a:ext>
            </a:extLst>
          </p:cNvPr>
          <p:cNvSpPr>
            <a:spLocks noGrp="1"/>
          </p:cNvSpPr>
          <p:nvPr>
            <p:ph type="title"/>
          </p:nvPr>
        </p:nvSpPr>
        <p:spPr>
          <a:xfrm>
            <a:off x="3102769" y="3771900"/>
            <a:ext cx="12082462" cy="2231380"/>
          </a:xfrm>
        </p:spPr>
        <p:txBody>
          <a:bodyPr/>
          <a:lstStyle/>
          <a:p>
            <a:r>
              <a:rPr lang="en-US" dirty="0"/>
              <a:t>So really an</a:t>
            </a:r>
            <a:br>
              <a:rPr lang="en-US" dirty="0"/>
            </a:br>
            <a:r>
              <a:rPr lang="en-US" dirty="0"/>
              <a:t>“Impressive Design Build.” </a:t>
            </a:r>
          </a:p>
        </p:txBody>
      </p:sp>
    </p:spTree>
    <p:extLst>
      <p:ext uri="{BB962C8B-B14F-4D97-AF65-F5344CB8AC3E}">
        <p14:creationId xmlns:p14="http://schemas.microsoft.com/office/powerpoint/2010/main" val="3446386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7F1BAFF-DB79-0DF8-04B8-9ED3DB92FA16}"/>
              </a:ext>
            </a:extLst>
          </p:cNvPr>
          <p:cNvSpPr>
            <a:spLocks noGrp="1"/>
          </p:cNvSpPr>
          <p:nvPr>
            <p:ph type="ctrTitle"/>
          </p:nvPr>
        </p:nvSpPr>
        <p:spPr>
          <a:xfrm>
            <a:off x="1371600" y="3188970"/>
            <a:ext cx="15544800" cy="1115690"/>
          </a:xfrm>
        </p:spPr>
        <p:txBody>
          <a:bodyPr/>
          <a:lstStyle/>
          <a:p>
            <a:r>
              <a:rPr lang="en-US" dirty="0"/>
              <a:t>“The People”</a:t>
            </a:r>
          </a:p>
        </p:txBody>
      </p:sp>
      <p:pic>
        <p:nvPicPr>
          <p:cNvPr id="5" name="Picture 4">
            <a:extLst>
              <a:ext uri="{FF2B5EF4-FFF2-40B4-BE49-F238E27FC236}">
                <a16:creationId xmlns:a16="http://schemas.microsoft.com/office/drawing/2014/main" id="{6CCBD820-20D7-F6B6-61A2-C79237F478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6252" y="6326187"/>
            <a:ext cx="3509210" cy="2286000"/>
          </a:xfrm>
          <a:prstGeom prst="rect">
            <a:avLst/>
          </a:prstGeom>
        </p:spPr>
      </p:pic>
      <p:pic>
        <p:nvPicPr>
          <p:cNvPr id="7" name="Picture 6">
            <a:extLst>
              <a:ext uri="{FF2B5EF4-FFF2-40B4-BE49-F238E27FC236}">
                <a16:creationId xmlns:a16="http://schemas.microsoft.com/office/drawing/2014/main" id="{1D976788-BDC6-47F1-38E2-CCF07A3DDAC3}"/>
              </a:ext>
            </a:extLst>
          </p:cNvPr>
          <p:cNvPicPr>
            <a:picLocks noChangeAspect="1"/>
          </p:cNvPicPr>
          <p:nvPr/>
        </p:nvPicPr>
        <p:blipFill>
          <a:blip r:embed="rId7"/>
          <a:stretch>
            <a:fillRect/>
          </a:stretch>
        </p:blipFill>
        <p:spPr>
          <a:xfrm>
            <a:off x="4578501" y="6819900"/>
            <a:ext cx="3804781" cy="2286000"/>
          </a:xfrm>
          <a:prstGeom prst="rect">
            <a:avLst/>
          </a:prstGeom>
        </p:spPr>
      </p:pic>
      <p:pic>
        <p:nvPicPr>
          <p:cNvPr id="9" name="Picture 8">
            <a:extLst>
              <a:ext uri="{FF2B5EF4-FFF2-40B4-BE49-F238E27FC236}">
                <a16:creationId xmlns:a16="http://schemas.microsoft.com/office/drawing/2014/main" id="{BEA9DAD2-4295-6044-EF79-2847A99A93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33120" y="6130132"/>
            <a:ext cx="2743200" cy="2743200"/>
          </a:xfrm>
          <a:prstGeom prst="rect">
            <a:avLst/>
          </a:prstGeom>
        </p:spPr>
      </p:pic>
      <p:pic>
        <p:nvPicPr>
          <p:cNvPr id="8" name="Picture 7">
            <a:extLst>
              <a:ext uri="{FF2B5EF4-FFF2-40B4-BE49-F238E27FC236}">
                <a16:creationId xmlns:a16="http://schemas.microsoft.com/office/drawing/2014/main" id="{64C12F79-E748-4DDB-65CC-1247C8FCB30C}"/>
              </a:ext>
            </a:extLst>
          </p:cNvPr>
          <p:cNvPicPr>
            <a:picLocks noChangeAspect="1"/>
          </p:cNvPicPr>
          <p:nvPr/>
        </p:nvPicPr>
        <p:blipFill>
          <a:blip r:embed="rId9">
            <a:extLst>
              <a:ext uri="{28A0092B-C50C-407E-A947-70E740481C1C}">
                <a14:useLocalDpi xmlns:a14="http://schemas.microsoft.com/office/drawing/2010/main" val="0"/>
              </a:ext>
            </a:extLst>
          </a:blip>
          <a:srcRect l="18000" r="18000" b="39116"/>
          <a:stretch>
            <a:fillRect/>
          </a:stretch>
        </p:blipFill>
        <p:spPr>
          <a:xfrm>
            <a:off x="11912030" y="6819900"/>
            <a:ext cx="2615490" cy="18288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6E99F1-12F5-C26F-2C35-2989174BD8D5}"/>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961302D2-6328-862C-51F5-A5FD108FA5BF}"/>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8B6A2E03-0D23-A82B-4C3A-30D314BD7E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523DF661-6AAB-4379-D8D1-9758E5EB62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5B555F64-37F1-3843-A679-1CD995DA0EBD}"/>
              </a:ext>
            </a:extLst>
          </p:cNvPr>
          <p:cNvSpPr>
            <a:spLocks noGrp="1"/>
          </p:cNvSpPr>
          <p:nvPr>
            <p:ph type="ctrTitle"/>
          </p:nvPr>
        </p:nvSpPr>
        <p:spPr>
          <a:xfrm>
            <a:off x="1371600" y="3188970"/>
            <a:ext cx="15544800" cy="2231380"/>
          </a:xfrm>
        </p:spPr>
        <p:txBody>
          <a:bodyPr/>
          <a:lstStyle/>
          <a:p>
            <a:r>
              <a:rPr lang="en-US" dirty="0"/>
              <a:t>VIDEO FLY THROUGH</a:t>
            </a:r>
            <a:br>
              <a:rPr lang="en-US" dirty="0"/>
            </a:br>
            <a:r>
              <a:rPr lang="en-US" dirty="0"/>
              <a:t>(After)</a:t>
            </a:r>
          </a:p>
        </p:txBody>
      </p:sp>
    </p:spTree>
    <p:extLst>
      <p:ext uri="{BB962C8B-B14F-4D97-AF65-F5344CB8AC3E}">
        <p14:creationId xmlns:p14="http://schemas.microsoft.com/office/powerpoint/2010/main" val="41334624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Travis Carmack, Greg Combs</Speakers>
    <Section xmlns="b47a5aad-adfb-4dac-9d3f-47090e67d565">8, 1</Section>
  </documentManagement>
</p:properties>
</file>

<file path=customXml/itemProps1.xml><?xml version="1.0" encoding="utf-8"?>
<ds:datastoreItem xmlns:ds="http://schemas.openxmlformats.org/officeDocument/2006/customXml" ds:itemID="{BC342D56-A34E-4C87-A87C-C3BCD98F4443}"/>
</file>

<file path=customXml/itemProps2.xml><?xml version="1.0" encoding="utf-8"?>
<ds:datastoreItem xmlns:ds="http://schemas.openxmlformats.org/officeDocument/2006/customXml" ds:itemID="{0260D789-4924-4AB8-9E2B-547E6F7625D7}"/>
</file>

<file path=customXml/itemProps3.xml><?xml version="1.0" encoding="utf-8"?>
<ds:datastoreItem xmlns:ds="http://schemas.openxmlformats.org/officeDocument/2006/customXml" ds:itemID="{12E720B5-A063-4221-9585-D5A4BB4950D2}"/>
</file>

<file path=docMetadata/LabelInfo.xml><?xml version="1.0" encoding="utf-8"?>
<clbl:labelList xmlns:clbl="http://schemas.microsoft.com/office/2020/mipLabelMetadata">
  <clbl:label id="{7b9ae456-aee9-493f-bc5f-bc65fc2d9a3e}" enabled="0" method="" siteId="{7b9ae456-aee9-493f-bc5f-bc65fc2d9a3e}" removed="1"/>
</clbl:labelList>
</file>

<file path=docProps/app.xml><?xml version="1.0" encoding="utf-8"?>
<Properties xmlns="http://schemas.openxmlformats.org/officeDocument/2006/extended-properties" xmlns:vt="http://schemas.openxmlformats.org/officeDocument/2006/docPropsVTypes">
  <Template>2026Partneringconferencetemplate (003)</Template>
  <TotalTime>5881</TotalTime>
  <Words>1133</Words>
  <Application>Microsoft Office PowerPoint</Application>
  <PresentationFormat>Custom</PresentationFormat>
  <Paragraphs>80</Paragraphs>
  <Slides>27</Slides>
  <Notes>15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3" baseType="lpstr">
      <vt:lpstr>Aptos</vt:lpstr>
      <vt:lpstr>Arial</vt:lpstr>
      <vt:lpstr>Calibri</vt:lpstr>
      <vt:lpstr>MicrogrammaExtDBol</vt:lpstr>
      <vt:lpstr>Office Theme</vt:lpstr>
      <vt:lpstr>Acrobat Document</vt:lpstr>
      <vt:lpstr>Full Speed Ahead </vt:lpstr>
      <vt:lpstr>VIDEO FLY THROUGH (Before)</vt:lpstr>
      <vt:lpstr>“Sailing on an Unfinished boat”</vt:lpstr>
      <vt:lpstr>“What and Why” “is and do” Progressive Design Build”</vt:lpstr>
      <vt:lpstr>PowerPoint Presentation</vt:lpstr>
      <vt:lpstr>“The Project”</vt:lpstr>
      <vt:lpstr>PowerPoint Presentation</vt:lpstr>
      <vt:lpstr>PowerPoint Presentation</vt:lpstr>
      <vt:lpstr>PowerPoint Presentation</vt:lpstr>
      <vt:lpstr>PowerPoint Presentation</vt:lpstr>
      <vt:lpstr>PowerPoint Presentation</vt:lpstr>
      <vt:lpstr>PowerPoint Presentation</vt:lpstr>
      <vt:lpstr>“Acquisition”</vt:lpstr>
      <vt:lpstr>PowerPoint Presentation</vt:lpstr>
      <vt:lpstr>PowerPoint Presentation</vt:lpstr>
      <vt:lpstr>PowerPoint Presentation</vt:lpstr>
      <vt:lpstr>“Relocation”</vt:lpstr>
      <vt:lpstr>PowerPoint Presentation</vt:lpstr>
      <vt:lpstr>PowerPoint Presentation</vt:lpstr>
      <vt:lpstr>PowerPoint Presentation</vt:lpstr>
      <vt:lpstr>PowerPoint Presentation</vt:lpstr>
      <vt:lpstr>“Grave Relocation”</vt:lpstr>
      <vt:lpstr>PowerPoint Presentation</vt:lpstr>
      <vt:lpstr>PowerPoint Presentation</vt:lpstr>
      <vt:lpstr>So really an “Impressive Design Build.” </vt:lpstr>
      <vt:lpstr>“The People”</vt:lpstr>
      <vt:lpstr>VIDEO FLY THROUGH (After)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Travis Carmack</dc:creator>
  <cp:lastModifiedBy>Travis Carmack</cp:lastModifiedBy>
  <cp:revision>1</cp:revision>
  <dcterms:created xsi:type="dcterms:W3CDTF">2026-08-10T12:10:32Z</dcterms:created>
  <dcterms:modified xsi:type="dcterms:W3CDTF">2026-09-03T14:08:37Z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